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571" r:id="rId2"/>
    <p:sldId id="755" r:id="rId3"/>
    <p:sldId id="748" r:id="rId4"/>
    <p:sldId id="749" r:id="rId5"/>
    <p:sldId id="740" r:id="rId6"/>
    <p:sldId id="591" r:id="rId7"/>
    <p:sldId id="747" r:id="rId8"/>
    <p:sldId id="750" r:id="rId9"/>
    <p:sldId id="572" r:id="rId10"/>
    <p:sldId id="746" r:id="rId11"/>
    <p:sldId id="739" r:id="rId12"/>
    <p:sldId id="580" r:id="rId13"/>
    <p:sldId id="573" r:id="rId14"/>
    <p:sldId id="589" r:id="rId15"/>
    <p:sldId id="574" r:id="rId16"/>
    <p:sldId id="738" r:id="rId17"/>
    <p:sldId id="601" r:id="rId18"/>
    <p:sldId id="599" r:id="rId19"/>
    <p:sldId id="682" r:id="rId20"/>
    <p:sldId id="683" r:id="rId21"/>
    <p:sldId id="684" r:id="rId22"/>
    <p:sldId id="602" r:id="rId23"/>
    <p:sldId id="586" r:id="rId24"/>
    <p:sldId id="603" r:id="rId25"/>
    <p:sldId id="595" r:id="rId26"/>
    <p:sldId id="719" r:id="rId27"/>
    <p:sldId id="717" r:id="rId28"/>
    <p:sldId id="718" r:id="rId29"/>
    <p:sldId id="629" r:id="rId30"/>
    <p:sldId id="751" r:id="rId31"/>
    <p:sldId id="754" r:id="rId32"/>
    <p:sldId id="274" r:id="rId33"/>
    <p:sldId id="744" r:id="rId34"/>
    <p:sldId id="706" r:id="rId35"/>
    <p:sldId id="752" r:id="rId36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31" autoAdjust="0"/>
    <p:restoredTop sz="99462" autoAdjust="0"/>
  </p:normalViewPr>
  <p:slideViewPr>
    <p:cSldViewPr>
      <p:cViewPr varScale="1">
        <p:scale>
          <a:sx n="71" d="100"/>
          <a:sy n="71" d="100"/>
        </p:scale>
        <p:origin x="153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D88CC1-2DEF-4E6F-9AB9-347468B2C4D8}" type="doc">
      <dgm:prSet loTypeId="urn:microsoft.com/office/officeart/2005/8/layout/orgChart1" loCatId="hierarchy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7B39CBB6-5549-4EE7-88F2-2108A25D3C9C}">
      <dgm:prSet phldrT="[Text]" custT="1"/>
      <dgm:spPr/>
      <dgm:t>
        <a:bodyPr/>
        <a:lstStyle/>
        <a:p>
          <a:r>
            <a:rPr lang="ar-IQ" sz="1600" b="1" dirty="0"/>
            <a:t>المجلات</a:t>
          </a:r>
          <a:endParaRPr lang="en-US" sz="1600" b="1" dirty="0"/>
        </a:p>
      </dgm:t>
    </dgm:pt>
    <dgm:pt modelId="{AA2DF569-8743-455E-A044-AC292C114122}" type="parTrans" cxnId="{C4D7EF07-2A49-4525-8DC8-8AFCFA325C9E}">
      <dgm:prSet/>
      <dgm:spPr/>
      <dgm:t>
        <a:bodyPr/>
        <a:lstStyle/>
        <a:p>
          <a:endParaRPr lang="en-US"/>
        </a:p>
      </dgm:t>
    </dgm:pt>
    <dgm:pt modelId="{6D4FBC63-FCDF-492C-8B60-B82318C10ECC}" type="sibTrans" cxnId="{C4D7EF07-2A49-4525-8DC8-8AFCFA325C9E}">
      <dgm:prSet/>
      <dgm:spPr/>
      <dgm:t>
        <a:bodyPr/>
        <a:lstStyle/>
        <a:p>
          <a:endParaRPr lang="en-US"/>
        </a:p>
      </dgm:t>
    </dgm:pt>
    <dgm:pt modelId="{C16C2B8E-8482-4BDD-B9A0-9590B283B37F}">
      <dgm:prSet phldrT="[Text]" custT="1"/>
      <dgm:spPr/>
      <dgm:t>
        <a:bodyPr/>
        <a:lstStyle/>
        <a:p>
          <a:r>
            <a:rPr lang="ar-IQ" sz="1600" b="1" dirty="0" smtClean="0"/>
            <a:t>رصينة</a:t>
          </a:r>
          <a:r>
            <a:rPr lang="ar-SA" sz="1600" b="1" dirty="0" smtClean="0"/>
            <a:t>  </a:t>
          </a:r>
          <a:r>
            <a:rPr lang="ar-IQ" sz="1600" b="1" dirty="0" smtClean="0"/>
            <a:t>- </a:t>
          </a:r>
          <a:r>
            <a:rPr lang="ar-SA" sz="1600" b="1" dirty="0" smtClean="0"/>
            <a:t> </a:t>
          </a:r>
          <a:r>
            <a:rPr lang="ar-IQ" sz="1600" b="1" dirty="0" smtClean="0"/>
            <a:t>محكمة</a:t>
          </a:r>
          <a:endParaRPr lang="en-US" sz="1600" b="1" dirty="0"/>
        </a:p>
      </dgm:t>
    </dgm:pt>
    <dgm:pt modelId="{E86FC8B2-DCCB-452F-B9CB-E62B18F89B14}" type="parTrans" cxnId="{6E2B83C4-0256-4155-B51A-5D2127D4FFE2}">
      <dgm:prSet/>
      <dgm:spPr/>
      <dgm:t>
        <a:bodyPr/>
        <a:lstStyle/>
        <a:p>
          <a:endParaRPr lang="en-US" sz="2000"/>
        </a:p>
      </dgm:t>
    </dgm:pt>
    <dgm:pt modelId="{1EC63E15-E589-43C2-9C98-FA6812173958}" type="sibTrans" cxnId="{6E2B83C4-0256-4155-B51A-5D2127D4FFE2}">
      <dgm:prSet/>
      <dgm:spPr/>
      <dgm:t>
        <a:bodyPr/>
        <a:lstStyle/>
        <a:p>
          <a:endParaRPr lang="en-US"/>
        </a:p>
      </dgm:t>
    </dgm:pt>
    <dgm:pt modelId="{69537121-F11A-4F33-94E2-9A928E00A437}">
      <dgm:prSet phldrT="[Text]" custT="1"/>
      <dgm:spPr/>
      <dgm:t>
        <a:bodyPr/>
        <a:lstStyle/>
        <a:p>
          <a:r>
            <a:rPr lang="en-US" sz="1600" b="1" dirty="0"/>
            <a:t>IF</a:t>
          </a:r>
        </a:p>
      </dgm:t>
    </dgm:pt>
    <dgm:pt modelId="{8199D408-1FFD-4095-B0CF-E160D04CCCFF}" type="parTrans" cxnId="{0E7F23C7-68AD-4629-A1B8-0469F44F3953}">
      <dgm:prSet/>
      <dgm:spPr/>
      <dgm:t>
        <a:bodyPr/>
        <a:lstStyle/>
        <a:p>
          <a:endParaRPr lang="en-US" sz="2000"/>
        </a:p>
      </dgm:t>
    </dgm:pt>
    <dgm:pt modelId="{F8CAC749-EFEF-40FE-8D2A-0EFE40582F7F}" type="sibTrans" cxnId="{0E7F23C7-68AD-4629-A1B8-0469F44F3953}">
      <dgm:prSet/>
      <dgm:spPr/>
      <dgm:t>
        <a:bodyPr/>
        <a:lstStyle/>
        <a:p>
          <a:endParaRPr lang="en-US"/>
        </a:p>
      </dgm:t>
    </dgm:pt>
    <dgm:pt modelId="{FD2F030D-C855-43B4-9122-34561A919D9C}">
      <dgm:prSet phldrT="[Text]" custT="1"/>
      <dgm:spPr/>
      <dgm:t>
        <a:bodyPr/>
        <a:lstStyle/>
        <a:p>
          <a:r>
            <a:rPr lang="ar-IQ" sz="1600" b="1" dirty="0"/>
            <a:t>غير محكمة-</a:t>
          </a:r>
          <a:r>
            <a:rPr lang="en-US" sz="1600" b="1" dirty="0">
              <a:solidFill>
                <a:schemeClr val="tx2"/>
              </a:solidFill>
              <a:highlight>
                <a:srgbClr val="FFFF00"/>
              </a:highlight>
            </a:rPr>
            <a:t>Scholarlyoa.com</a:t>
          </a:r>
          <a:endParaRPr lang="en-US" sz="1600" b="1" dirty="0"/>
        </a:p>
      </dgm:t>
    </dgm:pt>
    <dgm:pt modelId="{83FD4ED7-E3E8-43C0-9FB2-1671E691A4C0}" type="parTrans" cxnId="{236C2960-C646-4E7B-BFAC-4B61C10DB049}">
      <dgm:prSet/>
      <dgm:spPr/>
      <dgm:t>
        <a:bodyPr/>
        <a:lstStyle/>
        <a:p>
          <a:endParaRPr lang="en-US" sz="2000"/>
        </a:p>
      </dgm:t>
    </dgm:pt>
    <dgm:pt modelId="{E8A4CF2D-6F32-4E45-BBEE-ABA5FB60681C}" type="sibTrans" cxnId="{236C2960-C646-4E7B-BFAC-4B61C10DB049}">
      <dgm:prSet/>
      <dgm:spPr/>
      <dgm:t>
        <a:bodyPr/>
        <a:lstStyle/>
        <a:p>
          <a:endParaRPr lang="en-US"/>
        </a:p>
      </dgm:t>
    </dgm:pt>
    <dgm:pt modelId="{1A8D3E20-AE8D-4306-98AF-A62E87749323}">
      <dgm:prSet phldrT="[Text]" custT="1"/>
      <dgm:spPr/>
      <dgm:t>
        <a:bodyPr/>
        <a:lstStyle/>
        <a:p>
          <a:r>
            <a:rPr lang="ar-IQ" sz="1600" b="1" dirty="0" smtClean="0"/>
            <a:t>ربحية</a:t>
          </a:r>
          <a:r>
            <a:rPr lang="ar-SA" sz="1600" b="1" dirty="0" smtClean="0"/>
            <a:t> </a:t>
          </a:r>
          <a:r>
            <a:rPr lang="en-US" sz="1600" b="1" dirty="0" smtClean="0"/>
            <a:t> </a:t>
          </a:r>
          <a:r>
            <a:rPr lang="en-GB" sz="1600" b="1" dirty="0" smtClean="0"/>
            <a:t>-</a:t>
          </a:r>
          <a:r>
            <a:rPr lang="ar-SA" sz="1600" b="1" dirty="0" smtClean="0"/>
            <a:t> </a:t>
          </a:r>
          <a:r>
            <a:rPr lang="en-GB" sz="1600" b="1" dirty="0" smtClean="0"/>
            <a:t> </a:t>
          </a:r>
          <a:r>
            <a:rPr lang="ar-IQ" sz="1600" b="1" dirty="0" smtClean="0"/>
            <a:t>وهمية</a:t>
          </a:r>
          <a:endParaRPr lang="en-US" sz="1600" b="1" dirty="0"/>
        </a:p>
      </dgm:t>
    </dgm:pt>
    <dgm:pt modelId="{0B8DD8AB-16FB-4CD5-9879-E595F594BD74}" type="sibTrans" cxnId="{85C2C070-0954-42FC-8897-2FC32A4324CB}">
      <dgm:prSet/>
      <dgm:spPr/>
      <dgm:t>
        <a:bodyPr/>
        <a:lstStyle/>
        <a:p>
          <a:endParaRPr lang="en-US"/>
        </a:p>
      </dgm:t>
    </dgm:pt>
    <dgm:pt modelId="{B39D55E2-A3CE-4178-AC4F-F1C3E2789D8A}" type="parTrans" cxnId="{85C2C070-0954-42FC-8897-2FC32A4324CB}">
      <dgm:prSet/>
      <dgm:spPr/>
      <dgm:t>
        <a:bodyPr/>
        <a:lstStyle/>
        <a:p>
          <a:endParaRPr lang="en-US" sz="2000"/>
        </a:p>
      </dgm:t>
    </dgm:pt>
    <dgm:pt modelId="{080D6760-1F42-4921-915C-4AB08F07A64B}">
      <dgm:prSet phldrT="[Text]" custT="1"/>
      <dgm:spPr/>
      <dgm:t>
        <a:bodyPr/>
        <a:lstStyle/>
        <a:p>
          <a:r>
            <a:rPr lang="ar-IQ" sz="1600" b="1" dirty="0"/>
            <a:t>محكمة</a:t>
          </a:r>
          <a:endParaRPr lang="en-GB" sz="1600" b="1" dirty="0"/>
        </a:p>
        <a:p>
          <a:r>
            <a:rPr lang="en-GB" sz="1600" b="1" dirty="0"/>
            <a:t>Peer review</a:t>
          </a:r>
          <a:endParaRPr lang="en-US" sz="1600" b="1" dirty="0"/>
        </a:p>
      </dgm:t>
    </dgm:pt>
    <dgm:pt modelId="{4C25C13F-22B8-4D80-84EF-7B9E2B090FBB}" type="parTrans" cxnId="{7DF199E8-035A-4A45-ACF9-18FAECD5AE48}">
      <dgm:prSet/>
      <dgm:spPr/>
      <dgm:t>
        <a:bodyPr/>
        <a:lstStyle/>
        <a:p>
          <a:endParaRPr lang="en-US" sz="2000"/>
        </a:p>
      </dgm:t>
    </dgm:pt>
    <dgm:pt modelId="{CE4F540C-E687-41D6-A8E4-0E1007AE2160}" type="sibTrans" cxnId="{7DF199E8-035A-4A45-ACF9-18FAECD5AE48}">
      <dgm:prSet/>
      <dgm:spPr/>
      <dgm:t>
        <a:bodyPr/>
        <a:lstStyle/>
        <a:p>
          <a:endParaRPr lang="en-US"/>
        </a:p>
      </dgm:t>
    </dgm:pt>
    <dgm:pt modelId="{40991FC6-D098-4030-8525-DB25C65A21DD}">
      <dgm:prSet phldrT="[Text]" custT="1"/>
      <dgm:spPr/>
      <dgm:t>
        <a:bodyPr/>
        <a:lstStyle/>
        <a:p>
          <a:r>
            <a:rPr lang="en-US" sz="1600" b="1" dirty="0"/>
            <a:t>SJR</a:t>
          </a:r>
        </a:p>
      </dgm:t>
    </dgm:pt>
    <dgm:pt modelId="{E4C24654-3E4D-453E-A114-8AF21BC05334}" type="parTrans" cxnId="{44F7FBFB-22F0-4F67-A080-517057911123}">
      <dgm:prSet/>
      <dgm:spPr/>
      <dgm:t>
        <a:bodyPr/>
        <a:lstStyle/>
        <a:p>
          <a:endParaRPr lang="en-US" sz="2000"/>
        </a:p>
      </dgm:t>
    </dgm:pt>
    <dgm:pt modelId="{AD23DCC8-FCDB-4BFF-9916-57E853ADA236}" type="sibTrans" cxnId="{44F7FBFB-22F0-4F67-A080-517057911123}">
      <dgm:prSet/>
      <dgm:spPr/>
      <dgm:t>
        <a:bodyPr/>
        <a:lstStyle/>
        <a:p>
          <a:endParaRPr lang="en-US"/>
        </a:p>
      </dgm:t>
    </dgm:pt>
    <dgm:pt modelId="{D19D9AE7-CB49-4A71-89A7-36D9B566164A}">
      <dgm:prSet phldrT="[Text]" custT="1"/>
      <dgm:spPr/>
      <dgm:t>
        <a:bodyPr/>
        <a:lstStyle/>
        <a:p>
          <a:r>
            <a:rPr lang="ar-IQ" sz="1600" b="1" dirty="0"/>
            <a:t>المجلات العراقية</a:t>
          </a:r>
          <a:endParaRPr lang="en-US" sz="1600" b="1" dirty="0"/>
        </a:p>
      </dgm:t>
    </dgm:pt>
    <dgm:pt modelId="{DE10E825-F22E-4A80-B3EE-87DA10137D47}" type="parTrans" cxnId="{4DB87C93-66D5-49BC-A457-513711E70613}">
      <dgm:prSet/>
      <dgm:spPr/>
      <dgm:t>
        <a:bodyPr/>
        <a:lstStyle/>
        <a:p>
          <a:endParaRPr lang="en-US" sz="2000"/>
        </a:p>
      </dgm:t>
    </dgm:pt>
    <dgm:pt modelId="{05498FDB-ACCC-4FE1-9319-0A79E1A91CEF}" type="sibTrans" cxnId="{4DB87C93-66D5-49BC-A457-513711E70613}">
      <dgm:prSet/>
      <dgm:spPr/>
      <dgm:t>
        <a:bodyPr/>
        <a:lstStyle/>
        <a:p>
          <a:endParaRPr lang="en-US"/>
        </a:p>
      </dgm:t>
    </dgm:pt>
    <dgm:pt modelId="{1DD9D5DE-1D83-4A4B-A1A4-120B816BB932}">
      <dgm:prSet phldrT="[Text]" custT="1"/>
      <dgm:spPr/>
      <dgm:t>
        <a:bodyPr/>
        <a:lstStyle/>
        <a:p>
          <a:r>
            <a:rPr lang="ar-IQ" sz="1600" b="1" dirty="0"/>
            <a:t>مجلات اجنبية</a:t>
          </a:r>
          <a:endParaRPr lang="en-US" sz="1600" b="1" dirty="0"/>
        </a:p>
      </dgm:t>
    </dgm:pt>
    <dgm:pt modelId="{AB92FBF7-F4F0-41D7-8759-072F1EDA54F6}" type="parTrans" cxnId="{D6159207-29FC-48DF-8A2B-EF7C9F58EF12}">
      <dgm:prSet/>
      <dgm:spPr/>
      <dgm:t>
        <a:bodyPr/>
        <a:lstStyle/>
        <a:p>
          <a:endParaRPr lang="en-US" sz="2000"/>
        </a:p>
      </dgm:t>
    </dgm:pt>
    <dgm:pt modelId="{868A9B18-2B52-4749-BD59-70987E6F1914}" type="sibTrans" cxnId="{D6159207-29FC-48DF-8A2B-EF7C9F58EF12}">
      <dgm:prSet/>
      <dgm:spPr/>
      <dgm:t>
        <a:bodyPr/>
        <a:lstStyle/>
        <a:p>
          <a:endParaRPr lang="en-US"/>
        </a:p>
      </dgm:t>
    </dgm:pt>
    <dgm:pt modelId="{42B098C7-CCFB-4CDB-8140-ED9AD39B32AF}">
      <dgm:prSet phldrT="[Text]" custT="1"/>
      <dgm:spPr/>
      <dgm:t>
        <a:bodyPr/>
        <a:lstStyle/>
        <a:p>
          <a:r>
            <a:rPr lang="ar-IQ" sz="1600" b="1" dirty="0"/>
            <a:t>مجلات عربية</a:t>
          </a:r>
          <a:endParaRPr lang="en-US" sz="1600" b="1" dirty="0"/>
        </a:p>
      </dgm:t>
    </dgm:pt>
    <dgm:pt modelId="{59238424-F9B0-4D0F-9BB1-96BC159C53B6}" type="parTrans" cxnId="{2CBD0207-A742-45F0-B8C9-5D22BFC51A15}">
      <dgm:prSet/>
      <dgm:spPr/>
      <dgm:t>
        <a:bodyPr/>
        <a:lstStyle/>
        <a:p>
          <a:endParaRPr lang="en-US" sz="2000"/>
        </a:p>
      </dgm:t>
    </dgm:pt>
    <dgm:pt modelId="{9AA139F1-C949-4FB2-8372-A266AD58C8AD}" type="sibTrans" cxnId="{2CBD0207-A742-45F0-B8C9-5D22BFC51A15}">
      <dgm:prSet/>
      <dgm:spPr/>
      <dgm:t>
        <a:bodyPr/>
        <a:lstStyle/>
        <a:p>
          <a:endParaRPr lang="en-US"/>
        </a:p>
      </dgm:t>
    </dgm:pt>
    <dgm:pt modelId="{5628B739-2932-4B19-A7A1-204B98E9ED16}">
      <dgm:prSet phldrT="[Text]" custT="1"/>
      <dgm:spPr/>
      <dgm:t>
        <a:bodyPr/>
        <a:lstStyle/>
        <a:p>
          <a:r>
            <a:rPr lang="en-GB" sz="1600" b="1" dirty="0"/>
            <a:t>Science Direct</a:t>
          </a:r>
          <a:endParaRPr lang="en-US" sz="1600" b="1" dirty="0"/>
        </a:p>
      </dgm:t>
    </dgm:pt>
    <dgm:pt modelId="{1A360BA4-7BC1-4F33-A454-257C02C8EFA0}" type="parTrans" cxnId="{DF3C0164-7A23-468C-94CE-315F055CF0FE}">
      <dgm:prSet/>
      <dgm:spPr/>
      <dgm:t>
        <a:bodyPr/>
        <a:lstStyle/>
        <a:p>
          <a:endParaRPr lang="en-US" sz="2000"/>
        </a:p>
      </dgm:t>
    </dgm:pt>
    <dgm:pt modelId="{E927AF7F-4587-4B71-9FB6-D828A5E96F75}" type="sibTrans" cxnId="{DF3C0164-7A23-468C-94CE-315F055CF0FE}">
      <dgm:prSet/>
      <dgm:spPr/>
      <dgm:t>
        <a:bodyPr/>
        <a:lstStyle/>
        <a:p>
          <a:endParaRPr lang="en-US"/>
        </a:p>
      </dgm:t>
    </dgm:pt>
    <dgm:pt modelId="{D08C7999-59F1-4D1E-AC0E-210C2DA12036}">
      <dgm:prSet phldrT="[Text]" custT="1"/>
      <dgm:spPr/>
      <dgm:t>
        <a:bodyPr/>
        <a:lstStyle/>
        <a:p>
          <a:r>
            <a:rPr lang="en-US" sz="1600" b="1" dirty="0"/>
            <a:t>Thomson Reuters</a:t>
          </a:r>
        </a:p>
      </dgm:t>
    </dgm:pt>
    <dgm:pt modelId="{5E368EB5-DB76-4095-988F-4A9847C29D43}" type="parTrans" cxnId="{4293FFB9-B447-4BDE-A0D3-0A2B8F8E3881}">
      <dgm:prSet/>
      <dgm:spPr/>
      <dgm:t>
        <a:bodyPr/>
        <a:lstStyle/>
        <a:p>
          <a:endParaRPr lang="en-US" sz="2000"/>
        </a:p>
      </dgm:t>
    </dgm:pt>
    <dgm:pt modelId="{694CB22E-3130-409F-A5E9-3AF85B743F29}" type="sibTrans" cxnId="{4293FFB9-B447-4BDE-A0D3-0A2B8F8E3881}">
      <dgm:prSet/>
      <dgm:spPr/>
      <dgm:t>
        <a:bodyPr/>
        <a:lstStyle/>
        <a:p>
          <a:endParaRPr lang="en-US"/>
        </a:p>
      </dgm:t>
    </dgm:pt>
    <dgm:pt modelId="{B653B7B1-B76D-4BBB-937F-0A0032CF0A3D}">
      <dgm:prSet phldrT="[Text]" custT="1"/>
      <dgm:spPr/>
      <dgm:t>
        <a:bodyPr/>
        <a:lstStyle/>
        <a:p>
          <a:r>
            <a:rPr lang="en-US" sz="1600" b="1" dirty="0" err="1"/>
            <a:t>SCimago</a:t>
          </a:r>
          <a:endParaRPr lang="en-GB" sz="1600" b="1" dirty="0"/>
        </a:p>
        <a:p>
          <a:endParaRPr lang="en-US" sz="1600" b="1" dirty="0"/>
        </a:p>
      </dgm:t>
    </dgm:pt>
    <dgm:pt modelId="{8872E16F-D538-4B76-B5BF-AF16073D99E0}" type="parTrans" cxnId="{153EF778-8C70-4AD5-BE7C-2B9DACF64852}">
      <dgm:prSet/>
      <dgm:spPr/>
      <dgm:t>
        <a:bodyPr/>
        <a:lstStyle/>
        <a:p>
          <a:endParaRPr lang="en-US" sz="2000"/>
        </a:p>
      </dgm:t>
    </dgm:pt>
    <dgm:pt modelId="{21118F88-A88D-4064-9B53-D56914F19BE4}" type="sibTrans" cxnId="{153EF778-8C70-4AD5-BE7C-2B9DACF64852}">
      <dgm:prSet/>
      <dgm:spPr/>
      <dgm:t>
        <a:bodyPr/>
        <a:lstStyle/>
        <a:p>
          <a:endParaRPr lang="en-US"/>
        </a:p>
      </dgm:t>
    </dgm:pt>
    <dgm:pt modelId="{C9D1C5B8-D61D-4F94-B889-357395CF8CC1}">
      <dgm:prSet phldrT="[Text]" custT="1"/>
      <dgm:spPr/>
      <dgm:t>
        <a:bodyPr/>
        <a:lstStyle/>
        <a:p>
          <a:r>
            <a:rPr lang="en-GB" sz="1600" b="1" dirty="0"/>
            <a:t>Scopus (Elsevier)</a:t>
          </a:r>
          <a:endParaRPr lang="en-US" sz="1600" b="1" dirty="0"/>
        </a:p>
      </dgm:t>
    </dgm:pt>
    <dgm:pt modelId="{9CA609CA-2BB3-460A-B3DE-E1E3E2F957AA}" type="sibTrans" cxnId="{BCB9045F-9134-4E7B-A84A-E549531D7B69}">
      <dgm:prSet/>
      <dgm:spPr/>
      <dgm:t>
        <a:bodyPr/>
        <a:lstStyle/>
        <a:p>
          <a:endParaRPr lang="en-US"/>
        </a:p>
      </dgm:t>
    </dgm:pt>
    <dgm:pt modelId="{A139420A-69E9-43A1-8EF1-46EFA5E65CC8}" type="parTrans" cxnId="{BCB9045F-9134-4E7B-A84A-E549531D7B69}">
      <dgm:prSet/>
      <dgm:spPr/>
      <dgm:t>
        <a:bodyPr/>
        <a:lstStyle/>
        <a:p>
          <a:endParaRPr lang="en-US" sz="2000"/>
        </a:p>
      </dgm:t>
    </dgm:pt>
    <dgm:pt modelId="{17406D43-D725-41BF-BB58-B03509151FAE}">
      <dgm:prSet phldrT="[Text]" custT="1"/>
      <dgm:spPr/>
      <dgm:t>
        <a:bodyPr/>
        <a:lstStyle/>
        <a:p>
          <a:r>
            <a:rPr lang="ar-IQ" sz="1600" b="1" dirty="0"/>
            <a:t>محكمة- خرقت شروط</a:t>
          </a:r>
          <a:endParaRPr lang="en-US" sz="1600" b="1" dirty="0"/>
        </a:p>
      </dgm:t>
    </dgm:pt>
    <dgm:pt modelId="{A95BF776-59D7-491E-ADA6-67EEF1C8C6BD}" type="parTrans" cxnId="{52D1571C-50FD-4D24-8455-9B46437DDF8D}">
      <dgm:prSet/>
      <dgm:spPr/>
      <dgm:t>
        <a:bodyPr/>
        <a:lstStyle/>
        <a:p>
          <a:endParaRPr lang="en-US"/>
        </a:p>
      </dgm:t>
    </dgm:pt>
    <dgm:pt modelId="{2D629843-637B-438B-B761-7EB4DD23F709}" type="sibTrans" cxnId="{52D1571C-50FD-4D24-8455-9B46437DDF8D}">
      <dgm:prSet/>
      <dgm:spPr/>
      <dgm:t>
        <a:bodyPr/>
        <a:lstStyle/>
        <a:p>
          <a:endParaRPr lang="en-US"/>
        </a:p>
      </dgm:t>
    </dgm:pt>
    <dgm:pt modelId="{32CABC6E-D519-4D30-AF39-9D4790DCECDD}">
      <dgm:prSet phldrT="[Text]" custT="1"/>
      <dgm:spPr/>
      <dgm:t>
        <a:bodyPr/>
        <a:lstStyle/>
        <a:p>
          <a:r>
            <a:rPr lang="en-GB" sz="1600" b="1" dirty="0" smtClean="0">
              <a:latin typeface="Times New Roman" pitchFamily="18" charset="0"/>
              <a:cs typeface="Times New Roman" pitchFamily="18" charset="0"/>
            </a:rPr>
            <a:t>Conferences, IEEE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A4191C48-1E2E-4428-A4C1-3798010A458A}" type="parTrans" cxnId="{B51B9AB5-87A7-40C5-AF40-81D65A857B8D}">
      <dgm:prSet/>
      <dgm:spPr/>
      <dgm:t>
        <a:bodyPr/>
        <a:lstStyle/>
        <a:p>
          <a:endParaRPr lang="en-US"/>
        </a:p>
      </dgm:t>
    </dgm:pt>
    <dgm:pt modelId="{184D61BF-65F6-4306-9ECE-30EC816D3E55}" type="sibTrans" cxnId="{B51B9AB5-87A7-40C5-AF40-81D65A857B8D}">
      <dgm:prSet/>
      <dgm:spPr/>
      <dgm:t>
        <a:bodyPr/>
        <a:lstStyle/>
        <a:p>
          <a:endParaRPr lang="en-US"/>
        </a:p>
      </dgm:t>
    </dgm:pt>
    <dgm:pt modelId="{97C7D1D4-7DC8-42CB-A39F-75DEC3A5BCF2}" type="pres">
      <dgm:prSet presAssocID="{1ED88CC1-2DEF-4E6F-9AB9-347468B2C4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3C9A152-5FB3-49BF-922D-FBCC0E9F0556}" type="pres">
      <dgm:prSet presAssocID="{7B39CBB6-5549-4EE7-88F2-2108A25D3C9C}" presName="hierRoot1" presStyleCnt="0">
        <dgm:presLayoutVars>
          <dgm:hierBranch val="init"/>
        </dgm:presLayoutVars>
      </dgm:prSet>
      <dgm:spPr/>
    </dgm:pt>
    <dgm:pt modelId="{264E7F32-34AB-470F-8D00-434672E0ACC5}" type="pres">
      <dgm:prSet presAssocID="{7B39CBB6-5549-4EE7-88F2-2108A25D3C9C}" presName="rootComposite1" presStyleCnt="0"/>
      <dgm:spPr/>
    </dgm:pt>
    <dgm:pt modelId="{07786249-0A67-49E5-9EB6-FDAB4280AF91}" type="pres">
      <dgm:prSet presAssocID="{7B39CBB6-5549-4EE7-88F2-2108A25D3C9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6B2E80-79C6-49AC-BDF0-D043C6193A29}" type="pres">
      <dgm:prSet presAssocID="{7B39CBB6-5549-4EE7-88F2-2108A25D3C9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9015B62-D2DC-4B42-AA15-EE6586C21793}" type="pres">
      <dgm:prSet presAssocID="{7B39CBB6-5549-4EE7-88F2-2108A25D3C9C}" presName="hierChild2" presStyleCnt="0"/>
      <dgm:spPr/>
    </dgm:pt>
    <dgm:pt modelId="{2A22C714-3CF2-49FA-B51F-202B815DFD87}" type="pres">
      <dgm:prSet presAssocID="{E86FC8B2-DCCB-452F-B9CB-E62B18F89B14}" presName="Name37" presStyleLbl="parChTrans1D2" presStyleIdx="0" presStyleCnt="2"/>
      <dgm:spPr/>
      <dgm:t>
        <a:bodyPr/>
        <a:lstStyle/>
        <a:p>
          <a:endParaRPr lang="en-US"/>
        </a:p>
      </dgm:t>
    </dgm:pt>
    <dgm:pt modelId="{E0A167A5-5277-4F13-9A32-30FCA14EA943}" type="pres">
      <dgm:prSet presAssocID="{C16C2B8E-8482-4BDD-B9A0-9590B283B37F}" presName="hierRoot2" presStyleCnt="0">
        <dgm:presLayoutVars>
          <dgm:hierBranch val="init"/>
        </dgm:presLayoutVars>
      </dgm:prSet>
      <dgm:spPr/>
    </dgm:pt>
    <dgm:pt modelId="{777EEB2E-9546-4D00-A6AC-491A3C38C23B}" type="pres">
      <dgm:prSet presAssocID="{C16C2B8E-8482-4BDD-B9A0-9590B283B37F}" presName="rootComposite" presStyleCnt="0"/>
      <dgm:spPr/>
    </dgm:pt>
    <dgm:pt modelId="{D3637B15-9BA8-4466-AC47-B7BA34AE752C}" type="pres">
      <dgm:prSet presAssocID="{C16C2B8E-8482-4BDD-B9A0-9590B283B37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74187E-25BD-40D0-AF26-3EE4EAD005EF}" type="pres">
      <dgm:prSet presAssocID="{C16C2B8E-8482-4BDD-B9A0-9590B283B37F}" presName="rootConnector" presStyleLbl="node2" presStyleIdx="0" presStyleCnt="2"/>
      <dgm:spPr/>
      <dgm:t>
        <a:bodyPr/>
        <a:lstStyle/>
        <a:p>
          <a:endParaRPr lang="en-US"/>
        </a:p>
      </dgm:t>
    </dgm:pt>
    <dgm:pt modelId="{E7BE0607-B537-4758-8541-F58D26944EC2}" type="pres">
      <dgm:prSet presAssocID="{C16C2B8E-8482-4BDD-B9A0-9590B283B37F}" presName="hierChild4" presStyleCnt="0"/>
      <dgm:spPr/>
    </dgm:pt>
    <dgm:pt modelId="{BBA5AD19-8FDB-4CE4-8863-13462FB9D5FC}" type="pres">
      <dgm:prSet presAssocID="{8199D408-1FFD-4095-B0CF-E160D04CCCFF}" presName="Name37" presStyleLbl="parChTrans1D3" presStyleIdx="0" presStyleCnt="6"/>
      <dgm:spPr/>
      <dgm:t>
        <a:bodyPr/>
        <a:lstStyle/>
        <a:p>
          <a:endParaRPr lang="en-US"/>
        </a:p>
      </dgm:t>
    </dgm:pt>
    <dgm:pt modelId="{43DD417C-574D-415B-A17F-CE12A1691852}" type="pres">
      <dgm:prSet presAssocID="{69537121-F11A-4F33-94E2-9A928E00A437}" presName="hierRoot2" presStyleCnt="0">
        <dgm:presLayoutVars>
          <dgm:hierBranch val="init"/>
        </dgm:presLayoutVars>
      </dgm:prSet>
      <dgm:spPr/>
    </dgm:pt>
    <dgm:pt modelId="{C38248F2-BEA1-4BEC-AA1C-F09255E0E974}" type="pres">
      <dgm:prSet presAssocID="{69537121-F11A-4F33-94E2-9A928E00A437}" presName="rootComposite" presStyleCnt="0"/>
      <dgm:spPr/>
    </dgm:pt>
    <dgm:pt modelId="{FAA9CDCC-ECA9-4059-9770-3A67892D9C38}" type="pres">
      <dgm:prSet presAssocID="{69537121-F11A-4F33-94E2-9A928E00A437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E390B0-AB41-4AF3-8153-D9D48B6DD5C5}" type="pres">
      <dgm:prSet presAssocID="{69537121-F11A-4F33-94E2-9A928E00A437}" presName="rootConnector" presStyleLbl="node3" presStyleIdx="0" presStyleCnt="6"/>
      <dgm:spPr/>
      <dgm:t>
        <a:bodyPr/>
        <a:lstStyle/>
        <a:p>
          <a:endParaRPr lang="en-US"/>
        </a:p>
      </dgm:t>
    </dgm:pt>
    <dgm:pt modelId="{9C76468A-9170-42B8-AB8F-F288B122C0F2}" type="pres">
      <dgm:prSet presAssocID="{69537121-F11A-4F33-94E2-9A928E00A437}" presName="hierChild4" presStyleCnt="0"/>
      <dgm:spPr/>
    </dgm:pt>
    <dgm:pt modelId="{4C6130F2-A30D-4800-9B2A-B05B37D7DB8D}" type="pres">
      <dgm:prSet presAssocID="{5E368EB5-DB76-4095-988F-4A9847C29D43}" presName="Name37" presStyleLbl="parChTrans1D4" presStyleIdx="0" presStyleCnt="7"/>
      <dgm:spPr/>
      <dgm:t>
        <a:bodyPr/>
        <a:lstStyle/>
        <a:p>
          <a:endParaRPr lang="en-US"/>
        </a:p>
      </dgm:t>
    </dgm:pt>
    <dgm:pt modelId="{5B03BAA8-E286-4AE5-B0DE-F9209F9B7CD7}" type="pres">
      <dgm:prSet presAssocID="{D08C7999-59F1-4D1E-AC0E-210C2DA12036}" presName="hierRoot2" presStyleCnt="0">
        <dgm:presLayoutVars>
          <dgm:hierBranch val="init"/>
        </dgm:presLayoutVars>
      </dgm:prSet>
      <dgm:spPr/>
    </dgm:pt>
    <dgm:pt modelId="{4DA0E6A5-E553-4069-812E-812BF684AB62}" type="pres">
      <dgm:prSet presAssocID="{D08C7999-59F1-4D1E-AC0E-210C2DA12036}" presName="rootComposite" presStyleCnt="0"/>
      <dgm:spPr/>
    </dgm:pt>
    <dgm:pt modelId="{373A3003-AC67-4CFC-9E51-AD238C96A558}" type="pres">
      <dgm:prSet presAssocID="{D08C7999-59F1-4D1E-AC0E-210C2DA12036}" presName="rootText" presStyleLbl="node4" presStyleIdx="0" presStyleCnt="7" custLinFactY="100000" custLinFactNeighborX="-3283" custLinFactNeighborY="1074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920D3A-8AED-4C00-83DE-C922BEFC35E0}" type="pres">
      <dgm:prSet presAssocID="{D08C7999-59F1-4D1E-AC0E-210C2DA12036}" presName="rootConnector" presStyleLbl="node4" presStyleIdx="0" presStyleCnt="7"/>
      <dgm:spPr/>
      <dgm:t>
        <a:bodyPr/>
        <a:lstStyle/>
        <a:p>
          <a:endParaRPr lang="en-US"/>
        </a:p>
      </dgm:t>
    </dgm:pt>
    <dgm:pt modelId="{1E19A2E8-A203-44B8-9950-7902FF0AD2A0}" type="pres">
      <dgm:prSet presAssocID="{D08C7999-59F1-4D1E-AC0E-210C2DA12036}" presName="hierChild4" presStyleCnt="0"/>
      <dgm:spPr/>
    </dgm:pt>
    <dgm:pt modelId="{175004BE-A33D-4425-8F28-2A377794FE5C}" type="pres">
      <dgm:prSet presAssocID="{D08C7999-59F1-4D1E-AC0E-210C2DA12036}" presName="hierChild5" presStyleCnt="0"/>
      <dgm:spPr/>
    </dgm:pt>
    <dgm:pt modelId="{4F7B4BAC-F235-4B1E-8964-4A2FAD7206BF}" type="pres">
      <dgm:prSet presAssocID="{69537121-F11A-4F33-94E2-9A928E00A437}" presName="hierChild5" presStyleCnt="0"/>
      <dgm:spPr/>
    </dgm:pt>
    <dgm:pt modelId="{53911864-B85C-4551-8C89-D68648EA32C6}" type="pres">
      <dgm:prSet presAssocID="{E4C24654-3E4D-453E-A114-8AF21BC05334}" presName="Name37" presStyleLbl="parChTrans1D3" presStyleIdx="1" presStyleCnt="6"/>
      <dgm:spPr/>
      <dgm:t>
        <a:bodyPr/>
        <a:lstStyle/>
        <a:p>
          <a:endParaRPr lang="en-US"/>
        </a:p>
      </dgm:t>
    </dgm:pt>
    <dgm:pt modelId="{DAFAED0D-3EB8-423A-9312-1FD22AC4EBB8}" type="pres">
      <dgm:prSet presAssocID="{40991FC6-D098-4030-8525-DB25C65A21DD}" presName="hierRoot2" presStyleCnt="0">
        <dgm:presLayoutVars>
          <dgm:hierBranch val="init"/>
        </dgm:presLayoutVars>
      </dgm:prSet>
      <dgm:spPr/>
    </dgm:pt>
    <dgm:pt modelId="{AF88E08F-C90D-45D7-B1C4-2065C3A0E7E2}" type="pres">
      <dgm:prSet presAssocID="{40991FC6-D098-4030-8525-DB25C65A21DD}" presName="rootComposite" presStyleCnt="0"/>
      <dgm:spPr/>
    </dgm:pt>
    <dgm:pt modelId="{E65DABD0-0661-4C81-B549-48FA98BB5A00}" type="pres">
      <dgm:prSet presAssocID="{40991FC6-D098-4030-8525-DB25C65A21DD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769379-9CA7-42F2-9728-E411C4A8B55D}" type="pres">
      <dgm:prSet presAssocID="{40991FC6-D098-4030-8525-DB25C65A21DD}" presName="rootConnector" presStyleLbl="node3" presStyleIdx="1" presStyleCnt="6"/>
      <dgm:spPr/>
      <dgm:t>
        <a:bodyPr/>
        <a:lstStyle/>
        <a:p>
          <a:endParaRPr lang="en-US"/>
        </a:p>
      </dgm:t>
    </dgm:pt>
    <dgm:pt modelId="{2C754F5C-92D0-4CC5-8445-DF610BB167D4}" type="pres">
      <dgm:prSet presAssocID="{40991FC6-D098-4030-8525-DB25C65A21DD}" presName="hierChild4" presStyleCnt="0"/>
      <dgm:spPr/>
    </dgm:pt>
    <dgm:pt modelId="{DDA6284A-14ED-4841-AD2B-DE4692EB97D7}" type="pres">
      <dgm:prSet presAssocID="{8872E16F-D538-4B76-B5BF-AF16073D99E0}" presName="Name37" presStyleLbl="parChTrans1D4" presStyleIdx="1" presStyleCnt="7"/>
      <dgm:spPr/>
      <dgm:t>
        <a:bodyPr/>
        <a:lstStyle/>
        <a:p>
          <a:endParaRPr lang="en-US"/>
        </a:p>
      </dgm:t>
    </dgm:pt>
    <dgm:pt modelId="{0653EB5C-2236-41AA-912B-C564A79746A9}" type="pres">
      <dgm:prSet presAssocID="{B653B7B1-B76D-4BBB-937F-0A0032CF0A3D}" presName="hierRoot2" presStyleCnt="0">
        <dgm:presLayoutVars>
          <dgm:hierBranch val="init"/>
        </dgm:presLayoutVars>
      </dgm:prSet>
      <dgm:spPr/>
    </dgm:pt>
    <dgm:pt modelId="{7B55D4E7-7CE3-4FF1-90CB-D9550C5324FD}" type="pres">
      <dgm:prSet presAssocID="{B653B7B1-B76D-4BBB-937F-0A0032CF0A3D}" presName="rootComposite" presStyleCnt="0"/>
      <dgm:spPr/>
    </dgm:pt>
    <dgm:pt modelId="{BEE89E17-6AF0-467A-8D7D-4ABD2298BD51}" type="pres">
      <dgm:prSet presAssocID="{B653B7B1-B76D-4BBB-937F-0A0032CF0A3D}" presName="rootText" presStyleLbl="node4" presStyleIdx="1" presStyleCnt="7" custLinFactNeighborX="-10082" custLinFactNeighborY="986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36635A-95E6-421E-909E-285D5428A1F2}" type="pres">
      <dgm:prSet presAssocID="{B653B7B1-B76D-4BBB-937F-0A0032CF0A3D}" presName="rootConnector" presStyleLbl="node4" presStyleIdx="1" presStyleCnt="7"/>
      <dgm:spPr/>
      <dgm:t>
        <a:bodyPr/>
        <a:lstStyle/>
        <a:p>
          <a:endParaRPr lang="en-US"/>
        </a:p>
      </dgm:t>
    </dgm:pt>
    <dgm:pt modelId="{4068EC07-A859-432A-8DFE-FC96375145EB}" type="pres">
      <dgm:prSet presAssocID="{B653B7B1-B76D-4BBB-937F-0A0032CF0A3D}" presName="hierChild4" presStyleCnt="0"/>
      <dgm:spPr/>
    </dgm:pt>
    <dgm:pt modelId="{6B2E0D38-B0EA-48AA-9C75-400F42D46561}" type="pres">
      <dgm:prSet presAssocID="{B653B7B1-B76D-4BBB-937F-0A0032CF0A3D}" presName="hierChild5" presStyleCnt="0"/>
      <dgm:spPr/>
    </dgm:pt>
    <dgm:pt modelId="{5D57BAC4-32DB-40D9-A0B1-1CE9414070C3}" type="pres">
      <dgm:prSet presAssocID="{40991FC6-D098-4030-8525-DB25C65A21DD}" presName="hierChild5" presStyleCnt="0"/>
      <dgm:spPr/>
    </dgm:pt>
    <dgm:pt modelId="{EC67490D-1B3F-4BB4-BC33-BB95EE0D1265}" type="pres">
      <dgm:prSet presAssocID="{A139420A-69E9-43A1-8EF1-46EFA5E65CC8}" presName="Name37" presStyleLbl="parChTrans1D3" presStyleIdx="2" presStyleCnt="6"/>
      <dgm:spPr/>
      <dgm:t>
        <a:bodyPr/>
        <a:lstStyle/>
        <a:p>
          <a:endParaRPr lang="en-US"/>
        </a:p>
      </dgm:t>
    </dgm:pt>
    <dgm:pt modelId="{B942A973-C18C-412B-9251-18B15F0ECFFF}" type="pres">
      <dgm:prSet presAssocID="{C9D1C5B8-D61D-4F94-B889-357395CF8CC1}" presName="hierRoot2" presStyleCnt="0">
        <dgm:presLayoutVars>
          <dgm:hierBranch val="init"/>
        </dgm:presLayoutVars>
      </dgm:prSet>
      <dgm:spPr/>
    </dgm:pt>
    <dgm:pt modelId="{CC736A15-4CDA-4677-B5EF-8C0DD655CF72}" type="pres">
      <dgm:prSet presAssocID="{C9D1C5B8-D61D-4F94-B889-357395CF8CC1}" presName="rootComposite" presStyleCnt="0"/>
      <dgm:spPr/>
    </dgm:pt>
    <dgm:pt modelId="{AEDF7EAF-4AE6-48DD-98BC-87507B9058EF}" type="pres">
      <dgm:prSet presAssocID="{C9D1C5B8-D61D-4F94-B889-357395CF8CC1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1E28CD-73C9-4CA9-AD46-62033FA42E5E}" type="pres">
      <dgm:prSet presAssocID="{C9D1C5B8-D61D-4F94-B889-357395CF8CC1}" presName="rootConnector" presStyleLbl="node3" presStyleIdx="2" presStyleCnt="6"/>
      <dgm:spPr/>
      <dgm:t>
        <a:bodyPr/>
        <a:lstStyle/>
        <a:p>
          <a:endParaRPr lang="en-US"/>
        </a:p>
      </dgm:t>
    </dgm:pt>
    <dgm:pt modelId="{11FD3E7C-19A3-4C59-9E8D-AA51BB54D1A1}" type="pres">
      <dgm:prSet presAssocID="{C9D1C5B8-D61D-4F94-B889-357395CF8CC1}" presName="hierChild4" presStyleCnt="0"/>
      <dgm:spPr/>
    </dgm:pt>
    <dgm:pt modelId="{9A8DD95D-9150-4644-BBB9-1047189CCE0A}" type="pres">
      <dgm:prSet presAssocID="{1A360BA4-7BC1-4F33-A454-257C02C8EFA0}" presName="Name37" presStyleLbl="parChTrans1D4" presStyleIdx="2" presStyleCnt="7"/>
      <dgm:spPr/>
      <dgm:t>
        <a:bodyPr/>
        <a:lstStyle/>
        <a:p>
          <a:endParaRPr lang="en-US"/>
        </a:p>
      </dgm:t>
    </dgm:pt>
    <dgm:pt modelId="{6BB47DC8-BC46-42DA-B1BD-95C3252E5782}" type="pres">
      <dgm:prSet presAssocID="{5628B739-2932-4B19-A7A1-204B98E9ED16}" presName="hierRoot2" presStyleCnt="0">
        <dgm:presLayoutVars>
          <dgm:hierBranch val="init"/>
        </dgm:presLayoutVars>
      </dgm:prSet>
      <dgm:spPr/>
    </dgm:pt>
    <dgm:pt modelId="{DD34D1AA-9E85-4CD7-A48E-73B1EB26497D}" type="pres">
      <dgm:prSet presAssocID="{5628B739-2932-4B19-A7A1-204B98E9ED16}" presName="rootComposite" presStyleCnt="0"/>
      <dgm:spPr/>
    </dgm:pt>
    <dgm:pt modelId="{FD565645-CA50-4772-8A6E-9FC5BA595893}" type="pres">
      <dgm:prSet presAssocID="{5628B739-2932-4B19-A7A1-204B98E9ED16}" presName="rootText" presStyleLbl="node4" presStyleIdx="2" presStyleCnt="7" custLinFactNeighborX="-22319" custLinFactNeighborY="-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286B9E-8F54-4A8E-B81D-65EB1F46DCC3}" type="pres">
      <dgm:prSet presAssocID="{5628B739-2932-4B19-A7A1-204B98E9ED16}" presName="rootConnector" presStyleLbl="node4" presStyleIdx="2" presStyleCnt="7"/>
      <dgm:spPr/>
      <dgm:t>
        <a:bodyPr/>
        <a:lstStyle/>
        <a:p>
          <a:endParaRPr lang="en-US"/>
        </a:p>
      </dgm:t>
    </dgm:pt>
    <dgm:pt modelId="{EC8476BE-8FAE-4984-B511-4BEE29910276}" type="pres">
      <dgm:prSet presAssocID="{5628B739-2932-4B19-A7A1-204B98E9ED16}" presName="hierChild4" presStyleCnt="0"/>
      <dgm:spPr/>
    </dgm:pt>
    <dgm:pt modelId="{476DBC6D-8ABF-4928-B634-289637086363}" type="pres">
      <dgm:prSet presAssocID="{5628B739-2932-4B19-A7A1-204B98E9ED16}" presName="hierChild5" presStyleCnt="0"/>
      <dgm:spPr/>
    </dgm:pt>
    <dgm:pt modelId="{48BF7926-0957-4360-9F03-C9C751F8021D}" type="pres">
      <dgm:prSet presAssocID="{A4191C48-1E2E-4428-A4C1-3798010A458A}" presName="Name37" presStyleLbl="parChTrans1D4" presStyleIdx="3" presStyleCnt="7"/>
      <dgm:spPr/>
      <dgm:t>
        <a:bodyPr/>
        <a:lstStyle/>
        <a:p>
          <a:endParaRPr lang="en-US"/>
        </a:p>
      </dgm:t>
    </dgm:pt>
    <dgm:pt modelId="{CBDE24A3-8E79-4523-BDE7-C21B11D7DB0F}" type="pres">
      <dgm:prSet presAssocID="{32CABC6E-D519-4D30-AF39-9D4790DCECDD}" presName="hierRoot2" presStyleCnt="0">
        <dgm:presLayoutVars>
          <dgm:hierBranch val="init"/>
        </dgm:presLayoutVars>
      </dgm:prSet>
      <dgm:spPr/>
    </dgm:pt>
    <dgm:pt modelId="{D18AF913-A316-41C5-AF22-55A31487D9F4}" type="pres">
      <dgm:prSet presAssocID="{32CABC6E-D519-4D30-AF39-9D4790DCECDD}" presName="rootComposite" presStyleCnt="0"/>
      <dgm:spPr/>
    </dgm:pt>
    <dgm:pt modelId="{8BC4484F-A368-4E14-869C-0D11172B7AE4}" type="pres">
      <dgm:prSet presAssocID="{32CABC6E-D519-4D30-AF39-9D4790DCECDD}" presName="rootText" presStyleLbl="node4" presStyleIdx="3" presStyleCnt="7" custLinFactNeighborX="-21887" custLinFactNeighborY="-497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467571-C1D8-454C-B93E-ABA7AE44E17C}" type="pres">
      <dgm:prSet presAssocID="{32CABC6E-D519-4D30-AF39-9D4790DCECDD}" presName="rootConnector" presStyleLbl="node4" presStyleIdx="3" presStyleCnt="7"/>
      <dgm:spPr/>
      <dgm:t>
        <a:bodyPr/>
        <a:lstStyle/>
        <a:p>
          <a:endParaRPr lang="en-US"/>
        </a:p>
      </dgm:t>
    </dgm:pt>
    <dgm:pt modelId="{E32E1D57-AC05-423D-84B1-1B3E15C25D26}" type="pres">
      <dgm:prSet presAssocID="{32CABC6E-D519-4D30-AF39-9D4790DCECDD}" presName="hierChild4" presStyleCnt="0"/>
      <dgm:spPr/>
    </dgm:pt>
    <dgm:pt modelId="{D0F090CD-5186-45AD-9F6B-7CABE596860A}" type="pres">
      <dgm:prSet presAssocID="{32CABC6E-D519-4D30-AF39-9D4790DCECDD}" presName="hierChild5" presStyleCnt="0"/>
      <dgm:spPr/>
    </dgm:pt>
    <dgm:pt modelId="{9740C231-95D9-471C-B9AF-E7A8B2398477}" type="pres">
      <dgm:prSet presAssocID="{C9D1C5B8-D61D-4F94-B889-357395CF8CC1}" presName="hierChild5" presStyleCnt="0"/>
      <dgm:spPr/>
    </dgm:pt>
    <dgm:pt modelId="{B20AE140-44DB-4963-8367-BB7C4D3A0DA3}" type="pres">
      <dgm:prSet presAssocID="{4C25C13F-22B8-4D80-84EF-7B9E2B090FBB}" presName="Name37" presStyleLbl="parChTrans1D3" presStyleIdx="3" presStyleCnt="6"/>
      <dgm:spPr/>
      <dgm:t>
        <a:bodyPr/>
        <a:lstStyle/>
        <a:p>
          <a:endParaRPr lang="en-US"/>
        </a:p>
      </dgm:t>
    </dgm:pt>
    <dgm:pt modelId="{CBCC1932-7AE9-4310-9314-3C318A6280C5}" type="pres">
      <dgm:prSet presAssocID="{080D6760-1F42-4921-915C-4AB08F07A64B}" presName="hierRoot2" presStyleCnt="0">
        <dgm:presLayoutVars>
          <dgm:hierBranch val="init"/>
        </dgm:presLayoutVars>
      </dgm:prSet>
      <dgm:spPr/>
    </dgm:pt>
    <dgm:pt modelId="{98D71DF6-6273-4628-93DE-AA38BE633619}" type="pres">
      <dgm:prSet presAssocID="{080D6760-1F42-4921-915C-4AB08F07A64B}" presName="rootComposite" presStyleCnt="0"/>
      <dgm:spPr/>
    </dgm:pt>
    <dgm:pt modelId="{CC06D146-FD23-4C3E-BF55-D57720E80E80}" type="pres">
      <dgm:prSet presAssocID="{080D6760-1F42-4921-915C-4AB08F07A64B}" presName="rootText" presStyleLbl="node3" presStyleIdx="3" presStyleCnt="6" custLinFactNeighborX="22986" custLinFactNeighborY="-20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C95864-0C08-4E08-A8BE-9CF94C39C172}" type="pres">
      <dgm:prSet presAssocID="{080D6760-1F42-4921-915C-4AB08F07A64B}" presName="rootConnector" presStyleLbl="node3" presStyleIdx="3" presStyleCnt="6"/>
      <dgm:spPr/>
      <dgm:t>
        <a:bodyPr/>
        <a:lstStyle/>
        <a:p>
          <a:endParaRPr lang="en-US"/>
        </a:p>
      </dgm:t>
    </dgm:pt>
    <dgm:pt modelId="{FEE1C380-EF75-401D-BCA8-277EA7F1D69C}" type="pres">
      <dgm:prSet presAssocID="{080D6760-1F42-4921-915C-4AB08F07A64B}" presName="hierChild4" presStyleCnt="0"/>
      <dgm:spPr/>
    </dgm:pt>
    <dgm:pt modelId="{12D37807-9B92-47FB-A8F7-3C044850DE25}" type="pres">
      <dgm:prSet presAssocID="{DE10E825-F22E-4A80-B3EE-87DA10137D47}" presName="Name37" presStyleLbl="parChTrans1D4" presStyleIdx="4" presStyleCnt="7"/>
      <dgm:spPr/>
      <dgm:t>
        <a:bodyPr/>
        <a:lstStyle/>
        <a:p>
          <a:endParaRPr lang="en-US"/>
        </a:p>
      </dgm:t>
    </dgm:pt>
    <dgm:pt modelId="{8316838B-196A-4DD1-BE8F-45221D181057}" type="pres">
      <dgm:prSet presAssocID="{D19D9AE7-CB49-4A71-89A7-36D9B566164A}" presName="hierRoot2" presStyleCnt="0">
        <dgm:presLayoutVars>
          <dgm:hierBranch val="init"/>
        </dgm:presLayoutVars>
      </dgm:prSet>
      <dgm:spPr/>
    </dgm:pt>
    <dgm:pt modelId="{B758D053-B6B3-461C-BA91-9E38EA799D2C}" type="pres">
      <dgm:prSet presAssocID="{D19D9AE7-CB49-4A71-89A7-36D9B566164A}" presName="rootComposite" presStyleCnt="0"/>
      <dgm:spPr/>
    </dgm:pt>
    <dgm:pt modelId="{612CD5B0-AB7A-4950-B40E-B35816EED69E}" type="pres">
      <dgm:prSet presAssocID="{D19D9AE7-CB49-4A71-89A7-36D9B566164A}" presName="rootText" presStyleLbl="node4" presStyleIdx="4" presStyleCnt="7" custLinFactNeighborX="3580" custLinFactNeighborY="13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E2DC9B-6C60-4BFA-B552-DE2497442E0C}" type="pres">
      <dgm:prSet presAssocID="{D19D9AE7-CB49-4A71-89A7-36D9B566164A}" presName="rootConnector" presStyleLbl="node4" presStyleIdx="4" presStyleCnt="7"/>
      <dgm:spPr/>
      <dgm:t>
        <a:bodyPr/>
        <a:lstStyle/>
        <a:p>
          <a:endParaRPr lang="en-US"/>
        </a:p>
      </dgm:t>
    </dgm:pt>
    <dgm:pt modelId="{50C84FD8-4AFF-4CA3-8B6B-A7FD7F76E9BB}" type="pres">
      <dgm:prSet presAssocID="{D19D9AE7-CB49-4A71-89A7-36D9B566164A}" presName="hierChild4" presStyleCnt="0"/>
      <dgm:spPr/>
    </dgm:pt>
    <dgm:pt modelId="{343C748E-515A-4537-9D1C-191B2B1D1F0C}" type="pres">
      <dgm:prSet presAssocID="{D19D9AE7-CB49-4A71-89A7-36D9B566164A}" presName="hierChild5" presStyleCnt="0"/>
      <dgm:spPr/>
    </dgm:pt>
    <dgm:pt modelId="{712AEFFE-AF5A-47A2-8309-C3F8C5AAFCD5}" type="pres">
      <dgm:prSet presAssocID="{AB92FBF7-F4F0-41D7-8759-072F1EDA54F6}" presName="Name37" presStyleLbl="parChTrans1D4" presStyleIdx="5" presStyleCnt="7"/>
      <dgm:spPr/>
      <dgm:t>
        <a:bodyPr/>
        <a:lstStyle/>
        <a:p>
          <a:endParaRPr lang="en-US"/>
        </a:p>
      </dgm:t>
    </dgm:pt>
    <dgm:pt modelId="{9244DBEC-5320-436F-AF3C-685D579BCE54}" type="pres">
      <dgm:prSet presAssocID="{1DD9D5DE-1D83-4A4B-A1A4-120B816BB932}" presName="hierRoot2" presStyleCnt="0">
        <dgm:presLayoutVars>
          <dgm:hierBranch val="init"/>
        </dgm:presLayoutVars>
      </dgm:prSet>
      <dgm:spPr/>
    </dgm:pt>
    <dgm:pt modelId="{5F387E3B-B5CD-42D3-B728-AD7DEC7D6EF2}" type="pres">
      <dgm:prSet presAssocID="{1DD9D5DE-1D83-4A4B-A1A4-120B816BB932}" presName="rootComposite" presStyleCnt="0"/>
      <dgm:spPr/>
    </dgm:pt>
    <dgm:pt modelId="{7B4ACA94-8B5C-4E8B-A2AA-9E4F175E2BB2}" type="pres">
      <dgm:prSet presAssocID="{1DD9D5DE-1D83-4A4B-A1A4-120B816BB932}" presName="rootText" presStyleLbl="node4" presStyleIdx="5" presStyleCnt="7" custLinFactNeighborX="3580" custLinFactNeighborY="-63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E54985-7B02-494E-98F7-DB15468A63B9}" type="pres">
      <dgm:prSet presAssocID="{1DD9D5DE-1D83-4A4B-A1A4-120B816BB932}" presName="rootConnector" presStyleLbl="node4" presStyleIdx="5" presStyleCnt="7"/>
      <dgm:spPr/>
      <dgm:t>
        <a:bodyPr/>
        <a:lstStyle/>
        <a:p>
          <a:endParaRPr lang="en-US"/>
        </a:p>
      </dgm:t>
    </dgm:pt>
    <dgm:pt modelId="{B5EA2B65-6FA4-4FC2-AC35-897B57D926BD}" type="pres">
      <dgm:prSet presAssocID="{1DD9D5DE-1D83-4A4B-A1A4-120B816BB932}" presName="hierChild4" presStyleCnt="0"/>
      <dgm:spPr/>
    </dgm:pt>
    <dgm:pt modelId="{D1AD00C9-5DD2-4A6F-95D4-1A741ABC139D}" type="pres">
      <dgm:prSet presAssocID="{1DD9D5DE-1D83-4A4B-A1A4-120B816BB932}" presName="hierChild5" presStyleCnt="0"/>
      <dgm:spPr/>
    </dgm:pt>
    <dgm:pt modelId="{C0817475-3AB0-448A-8CDD-45EF29379BD0}" type="pres">
      <dgm:prSet presAssocID="{59238424-F9B0-4D0F-9BB1-96BC159C53B6}" presName="Name37" presStyleLbl="parChTrans1D4" presStyleIdx="6" presStyleCnt="7"/>
      <dgm:spPr/>
      <dgm:t>
        <a:bodyPr/>
        <a:lstStyle/>
        <a:p>
          <a:endParaRPr lang="en-US"/>
        </a:p>
      </dgm:t>
    </dgm:pt>
    <dgm:pt modelId="{03D9A443-8D37-41CF-9266-B189D9D7AA86}" type="pres">
      <dgm:prSet presAssocID="{42B098C7-CCFB-4CDB-8140-ED9AD39B32AF}" presName="hierRoot2" presStyleCnt="0">
        <dgm:presLayoutVars>
          <dgm:hierBranch val="init"/>
        </dgm:presLayoutVars>
      </dgm:prSet>
      <dgm:spPr/>
    </dgm:pt>
    <dgm:pt modelId="{F2F67EA2-7617-442A-97C5-1B0574056BCB}" type="pres">
      <dgm:prSet presAssocID="{42B098C7-CCFB-4CDB-8140-ED9AD39B32AF}" presName="rootComposite" presStyleCnt="0"/>
      <dgm:spPr/>
    </dgm:pt>
    <dgm:pt modelId="{1845435A-58BE-4F22-ADA0-8005E66ECA58}" type="pres">
      <dgm:prSet presAssocID="{42B098C7-CCFB-4CDB-8140-ED9AD39B32AF}" presName="rootText" presStyleLbl="node4" presStyleIdx="6" presStyleCnt="7" custLinFactNeighborX="3580" custLinFactNeighborY="-29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F0159F-C85A-4023-97E3-93110C45A95B}" type="pres">
      <dgm:prSet presAssocID="{42B098C7-CCFB-4CDB-8140-ED9AD39B32AF}" presName="rootConnector" presStyleLbl="node4" presStyleIdx="6" presStyleCnt="7"/>
      <dgm:spPr/>
      <dgm:t>
        <a:bodyPr/>
        <a:lstStyle/>
        <a:p>
          <a:endParaRPr lang="en-US"/>
        </a:p>
      </dgm:t>
    </dgm:pt>
    <dgm:pt modelId="{E5BE0638-D50A-4A9B-9ECD-435C59754D58}" type="pres">
      <dgm:prSet presAssocID="{42B098C7-CCFB-4CDB-8140-ED9AD39B32AF}" presName="hierChild4" presStyleCnt="0"/>
      <dgm:spPr/>
    </dgm:pt>
    <dgm:pt modelId="{D0382C57-9E0C-40CA-9333-7FB2B3132CC4}" type="pres">
      <dgm:prSet presAssocID="{42B098C7-CCFB-4CDB-8140-ED9AD39B32AF}" presName="hierChild5" presStyleCnt="0"/>
      <dgm:spPr/>
    </dgm:pt>
    <dgm:pt modelId="{07A3BCFC-37BC-4FAB-A42E-166F38DDA643}" type="pres">
      <dgm:prSet presAssocID="{080D6760-1F42-4921-915C-4AB08F07A64B}" presName="hierChild5" presStyleCnt="0"/>
      <dgm:spPr/>
    </dgm:pt>
    <dgm:pt modelId="{3A96F20D-EAB6-46AC-B753-D330C2DF3440}" type="pres">
      <dgm:prSet presAssocID="{C16C2B8E-8482-4BDD-B9A0-9590B283B37F}" presName="hierChild5" presStyleCnt="0"/>
      <dgm:spPr/>
    </dgm:pt>
    <dgm:pt modelId="{0B871378-2998-4A32-B772-07893B2F5461}" type="pres">
      <dgm:prSet presAssocID="{B39D55E2-A3CE-4178-AC4F-F1C3E2789D8A}" presName="Name37" presStyleLbl="parChTrans1D2" presStyleIdx="1" presStyleCnt="2"/>
      <dgm:spPr/>
      <dgm:t>
        <a:bodyPr/>
        <a:lstStyle/>
        <a:p>
          <a:endParaRPr lang="en-US"/>
        </a:p>
      </dgm:t>
    </dgm:pt>
    <dgm:pt modelId="{D51D2A45-33A8-46A1-9845-AFDFDCB7CE11}" type="pres">
      <dgm:prSet presAssocID="{1A8D3E20-AE8D-4306-98AF-A62E87749323}" presName="hierRoot2" presStyleCnt="0">
        <dgm:presLayoutVars>
          <dgm:hierBranch val="init"/>
        </dgm:presLayoutVars>
      </dgm:prSet>
      <dgm:spPr/>
    </dgm:pt>
    <dgm:pt modelId="{298E52C6-A831-4B33-8906-C016F86DCD78}" type="pres">
      <dgm:prSet presAssocID="{1A8D3E20-AE8D-4306-98AF-A62E87749323}" presName="rootComposite" presStyleCnt="0"/>
      <dgm:spPr/>
    </dgm:pt>
    <dgm:pt modelId="{3515E1C0-F46C-4093-9469-A55AB20AD2E1}" type="pres">
      <dgm:prSet presAssocID="{1A8D3E20-AE8D-4306-98AF-A62E87749323}" presName="rootText" presStyleLbl="node2" presStyleIdx="1" presStyleCnt="2" custLinFactNeighborX="20470" custLinFactNeighborY="-55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550241-2AFC-4038-A306-050F5981291C}" type="pres">
      <dgm:prSet presAssocID="{1A8D3E20-AE8D-4306-98AF-A62E87749323}" presName="rootConnector" presStyleLbl="node2" presStyleIdx="1" presStyleCnt="2"/>
      <dgm:spPr/>
      <dgm:t>
        <a:bodyPr/>
        <a:lstStyle/>
        <a:p>
          <a:endParaRPr lang="en-US"/>
        </a:p>
      </dgm:t>
    </dgm:pt>
    <dgm:pt modelId="{615513EA-3863-4FC1-8A4B-E5F717890E98}" type="pres">
      <dgm:prSet presAssocID="{1A8D3E20-AE8D-4306-98AF-A62E87749323}" presName="hierChild4" presStyleCnt="0"/>
      <dgm:spPr/>
    </dgm:pt>
    <dgm:pt modelId="{35F63FF1-C3ED-4463-A8B0-BE30FC5F5DF1}" type="pres">
      <dgm:prSet presAssocID="{83FD4ED7-E3E8-43C0-9FB2-1671E691A4C0}" presName="Name37" presStyleLbl="parChTrans1D3" presStyleIdx="4" presStyleCnt="6"/>
      <dgm:spPr/>
      <dgm:t>
        <a:bodyPr/>
        <a:lstStyle/>
        <a:p>
          <a:endParaRPr lang="en-US"/>
        </a:p>
      </dgm:t>
    </dgm:pt>
    <dgm:pt modelId="{7215E8B8-31F5-4C74-B5C4-A761B7C814BA}" type="pres">
      <dgm:prSet presAssocID="{FD2F030D-C855-43B4-9122-34561A919D9C}" presName="hierRoot2" presStyleCnt="0">
        <dgm:presLayoutVars>
          <dgm:hierBranch val="init"/>
        </dgm:presLayoutVars>
      </dgm:prSet>
      <dgm:spPr/>
    </dgm:pt>
    <dgm:pt modelId="{0B470AE4-6FDB-4CDC-B2F8-E87F7824E249}" type="pres">
      <dgm:prSet presAssocID="{FD2F030D-C855-43B4-9122-34561A919D9C}" presName="rootComposite" presStyleCnt="0"/>
      <dgm:spPr/>
    </dgm:pt>
    <dgm:pt modelId="{8AE5867A-A1A4-400D-93ED-A4ABC2389A4B}" type="pres">
      <dgm:prSet presAssocID="{FD2F030D-C855-43B4-9122-34561A919D9C}" presName="rootText" presStyleLbl="node3" presStyleIdx="4" presStyleCnt="6" custScaleX="110876" custLinFactNeighborX="29654" custLinFactNeighborY="-10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74F3FA-E96E-40E5-959B-AF3D576FA689}" type="pres">
      <dgm:prSet presAssocID="{FD2F030D-C855-43B4-9122-34561A919D9C}" presName="rootConnector" presStyleLbl="node3" presStyleIdx="4" presStyleCnt="6"/>
      <dgm:spPr/>
      <dgm:t>
        <a:bodyPr/>
        <a:lstStyle/>
        <a:p>
          <a:endParaRPr lang="en-US"/>
        </a:p>
      </dgm:t>
    </dgm:pt>
    <dgm:pt modelId="{55F2AABF-0FF4-4777-A999-821E5277C6DC}" type="pres">
      <dgm:prSet presAssocID="{FD2F030D-C855-43B4-9122-34561A919D9C}" presName="hierChild4" presStyleCnt="0"/>
      <dgm:spPr/>
    </dgm:pt>
    <dgm:pt modelId="{71AB0564-9326-4294-B00A-EC641BA6F5A3}" type="pres">
      <dgm:prSet presAssocID="{FD2F030D-C855-43B4-9122-34561A919D9C}" presName="hierChild5" presStyleCnt="0"/>
      <dgm:spPr/>
    </dgm:pt>
    <dgm:pt modelId="{A12FF4C3-CA79-4321-8EAF-62C2562F233D}" type="pres">
      <dgm:prSet presAssocID="{A95BF776-59D7-491E-ADA6-67EEF1C8C6BD}" presName="Name37" presStyleLbl="parChTrans1D3" presStyleIdx="5" presStyleCnt="6"/>
      <dgm:spPr/>
      <dgm:t>
        <a:bodyPr/>
        <a:lstStyle/>
        <a:p>
          <a:endParaRPr lang="en-US"/>
        </a:p>
      </dgm:t>
    </dgm:pt>
    <dgm:pt modelId="{556E37CC-14F1-4795-BEB6-FAC3A34BDDFC}" type="pres">
      <dgm:prSet presAssocID="{17406D43-D725-41BF-BB58-B03509151FAE}" presName="hierRoot2" presStyleCnt="0">
        <dgm:presLayoutVars>
          <dgm:hierBranch val="init"/>
        </dgm:presLayoutVars>
      </dgm:prSet>
      <dgm:spPr/>
    </dgm:pt>
    <dgm:pt modelId="{10695122-2291-47AD-84FF-429E5B68F0E8}" type="pres">
      <dgm:prSet presAssocID="{17406D43-D725-41BF-BB58-B03509151FAE}" presName="rootComposite" presStyleCnt="0"/>
      <dgm:spPr/>
    </dgm:pt>
    <dgm:pt modelId="{E0DDBF0D-A27E-4BC0-A9ED-7CA8339D0F88}" type="pres">
      <dgm:prSet presAssocID="{17406D43-D725-41BF-BB58-B03509151FAE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F327AF-D849-43D7-83EE-5A7063ABA6C9}" type="pres">
      <dgm:prSet presAssocID="{17406D43-D725-41BF-BB58-B03509151FAE}" presName="rootConnector" presStyleLbl="node3" presStyleIdx="5" presStyleCnt="6"/>
      <dgm:spPr/>
      <dgm:t>
        <a:bodyPr/>
        <a:lstStyle/>
        <a:p>
          <a:endParaRPr lang="en-US"/>
        </a:p>
      </dgm:t>
    </dgm:pt>
    <dgm:pt modelId="{48C99504-01D4-4ED6-BE43-6F5E8F94933D}" type="pres">
      <dgm:prSet presAssocID="{17406D43-D725-41BF-BB58-B03509151FAE}" presName="hierChild4" presStyleCnt="0"/>
      <dgm:spPr/>
    </dgm:pt>
    <dgm:pt modelId="{0B39A8F2-E476-4503-966F-14841320A472}" type="pres">
      <dgm:prSet presAssocID="{17406D43-D725-41BF-BB58-B03509151FAE}" presName="hierChild5" presStyleCnt="0"/>
      <dgm:spPr/>
    </dgm:pt>
    <dgm:pt modelId="{856BA685-42B8-495D-8FE1-E245AF614C15}" type="pres">
      <dgm:prSet presAssocID="{1A8D3E20-AE8D-4306-98AF-A62E87749323}" presName="hierChild5" presStyleCnt="0"/>
      <dgm:spPr/>
    </dgm:pt>
    <dgm:pt modelId="{87026E0A-FCCE-42CD-A7F3-D9055704C4BA}" type="pres">
      <dgm:prSet presAssocID="{7B39CBB6-5549-4EE7-88F2-2108A25D3C9C}" presName="hierChild3" presStyleCnt="0"/>
      <dgm:spPr/>
    </dgm:pt>
  </dgm:ptLst>
  <dgm:cxnLst>
    <dgm:cxn modelId="{2CBD0207-A742-45F0-B8C9-5D22BFC51A15}" srcId="{080D6760-1F42-4921-915C-4AB08F07A64B}" destId="{42B098C7-CCFB-4CDB-8140-ED9AD39B32AF}" srcOrd="2" destOrd="0" parTransId="{59238424-F9B0-4D0F-9BB1-96BC159C53B6}" sibTransId="{9AA139F1-C949-4FB2-8372-A266AD58C8AD}"/>
    <dgm:cxn modelId="{F8B0ADFA-5771-4D3D-813B-F8D81F241414}" type="presOf" srcId="{C16C2B8E-8482-4BDD-B9A0-9590B283B37F}" destId="{7774187E-25BD-40D0-AF26-3EE4EAD005EF}" srcOrd="1" destOrd="0" presId="urn:microsoft.com/office/officeart/2005/8/layout/orgChart1"/>
    <dgm:cxn modelId="{6E2B83C4-0256-4155-B51A-5D2127D4FFE2}" srcId="{7B39CBB6-5549-4EE7-88F2-2108A25D3C9C}" destId="{C16C2B8E-8482-4BDD-B9A0-9590B283B37F}" srcOrd="0" destOrd="0" parTransId="{E86FC8B2-DCCB-452F-B9CB-E62B18F89B14}" sibTransId="{1EC63E15-E589-43C2-9C98-FA6812173958}"/>
    <dgm:cxn modelId="{598C827A-ECD6-412A-A975-9ABA9C83EC3B}" type="presOf" srcId="{59238424-F9B0-4D0F-9BB1-96BC159C53B6}" destId="{C0817475-3AB0-448A-8CDD-45EF29379BD0}" srcOrd="0" destOrd="0" presId="urn:microsoft.com/office/officeart/2005/8/layout/orgChart1"/>
    <dgm:cxn modelId="{72C4CD25-C67C-4058-8811-974F5B006526}" type="presOf" srcId="{17406D43-D725-41BF-BB58-B03509151FAE}" destId="{57F327AF-D849-43D7-83EE-5A7063ABA6C9}" srcOrd="1" destOrd="0" presId="urn:microsoft.com/office/officeart/2005/8/layout/orgChart1"/>
    <dgm:cxn modelId="{D414A4AE-62B4-4FA3-9876-C1F9E0757454}" type="presOf" srcId="{080D6760-1F42-4921-915C-4AB08F07A64B}" destId="{CC06D146-FD23-4C3E-BF55-D57720E80E80}" srcOrd="0" destOrd="0" presId="urn:microsoft.com/office/officeart/2005/8/layout/orgChart1"/>
    <dgm:cxn modelId="{B51B9AB5-87A7-40C5-AF40-81D65A857B8D}" srcId="{C9D1C5B8-D61D-4F94-B889-357395CF8CC1}" destId="{32CABC6E-D519-4D30-AF39-9D4790DCECDD}" srcOrd="1" destOrd="0" parTransId="{A4191C48-1E2E-4428-A4C1-3798010A458A}" sibTransId="{184D61BF-65F6-4306-9ECE-30EC816D3E55}"/>
    <dgm:cxn modelId="{7B1796AE-9F8C-4699-B0B1-C48442143075}" type="presOf" srcId="{FD2F030D-C855-43B4-9122-34561A919D9C}" destId="{8AE5867A-A1A4-400D-93ED-A4ABC2389A4B}" srcOrd="0" destOrd="0" presId="urn:microsoft.com/office/officeart/2005/8/layout/orgChart1"/>
    <dgm:cxn modelId="{153EF778-8C70-4AD5-BE7C-2B9DACF64852}" srcId="{40991FC6-D098-4030-8525-DB25C65A21DD}" destId="{B653B7B1-B76D-4BBB-937F-0A0032CF0A3D}" srcOrd="0" destOrd="0" parTransId="{8872E16F-D538-4B76-B5BF-AF16073D99E0}" sibTransId="{21118F88-A88D-4064-9B53-D56914F19BE4}"/>
    <dgm:cxn modelId="{9086B4F6-830C-46A2-9A56-90E3607279BC}" type="presOf" srcId="{32CABC6E-D519-4D30-AF39-9D4790DCECDD}" destId="{8BC4484F-A368-4E14-869C-0D11172B7AE4}" srcOrd="0" destOrd="0" presId="urn:microsoft.com/office/officeart/2005/8/layout/orgChart1"/>
    <dgm:cxn modelId="{BCB9045F-9134-4E7B-A84A-E549531D7B69}" srcId="{C16C2B8E-8482-4BDD-B9A0-9590B283B37F}" destId="{C9D1C5B8-D61D-4F94-B889-357395CF8CC1}" srcOrd="2" destOrd="0" parTransId="{A139420A-69E9-43A1-8EF1-46EFA5E65CC8}" sibTransId="{9CA609CA-2BB3-460A-B3DE-E1E3E2F957AA}"/>
    <dgm:cxn modelId="{52D1571C-50FD-4D24-8455-9B46437DDF8D}" srcId="{1A8D3E20-AE8D-4306-98AF-A62E87749323}" destId="{17406D43-D725-41BF-BB58-B03509151FAE}" srcOrd="1" destOrd="0" parTransId="{A95BF776-59D7-491E-ADA6-67EEF1C8C6BD}" sibTransId="{2D629843-637B-438B-B761-7EB4DD23F709}"/>
    <dgm:cxn modelId="{298B7316-F822-4F07-9A4E-1656C77A0239}" type="presOf" srcId="{D19D9AE7-CB49-4A71-89A7-36D9B566164A}" destId="{612CD5B0-AB7A-4950-B40E-B35816EED69E}" srcOrd="0" destOrd="0" presId="urn:microsoft.com/office/officeart/2005/8/layout/orgChart1"/>
    <dgm:cxn modelId="{F6235448-DA1C-4949-A7AD-3D444EAC80C6}" type="presOf" srcId="{40991FC6-D098-4030-8525-DB25C65A21DD}" destId="{9B769379-9CA7-42F2-9728-E411C4A8B55D}" srcOrd="1" destOrd="0" presId="urn:microsoft.com/office/officeart/2005/8/layout/orgChart1"/>
    <dgm:cxn modelId="{F24C4A2C-42A3-4710-8AE8-BD4E21A2A0E0}" type="presOf" srcId="{69537121-F11A-4F33-94E2-9A928E00A437}" destId="{FAA9CDCC-ECA9-4059-9770-3A67892D9C38}" srcOrd="0" destOrd="0" presId="urn:microsoft.com/office/officeart/2005/8/layout/orgChart1"/>
    <dgm:cxn modelId="{D24855DC-496A-4C75-93B9-BA9C57DEABEC}" type="presOf" srcId="{D08C7999-59F1-4D1E-AC0E-210C2DA12036}" destId="{373A3003-AC67-4CFC-9E51-AD238C96A558}" srcOrd="0" destOrd="0" presId="urn:microsoft.com/office/officeart/2005/8/layout/orgChart1"/>
    <dgm:cxn modelId="{B9825F13-9842-4337-9DD7-E8A0DA780295}" type="presOf" srcId="{C9D1C5B8-D61D-4F94-B889-357395CF8CC1}" destId="{AEDF7EAF-4AE6-48DD-98BC-87507B9058EF}" srcOrd="0" destOrd="0" presId="urn:microsoft.com/office/officeart/2005/8/layout/orgChart1"/>
    <dgm:cxn modelId="{4B820606-4DF2-4CBC-BE4A-735A08B15C52}" type="presOf" srcId="{8872E16F-D538-4B76-B5BF-AF16073D99E0}" destId="{DDA6284A-14ED-4841-AD2B-DE4692EB97D7}" srcOrd="0" destOrd="0" presId="urn:microsoft.com/office/officeart/2005/8/layout/orgChart1"/>
    <dgm:cxn modelId="{C4D7EF07-2A49-4525-8DC8-8AFCFA325C9E}" srcId="{1ED88CC1-2DEF-4E6F-9AB9-347468B2C4D8}" destId="{7B39CBB6-5549-4EE7-88F2-2108A25D3C9C}" srcOrd="0" destOrd="0" parTransId="{AA2DF569-8743-455E-A044-AC292C114122}" sibTransId="{6D4FBC63-FCDF-492C-8B60-B82318C10ECC}"/>
    <dgm:cxn modelId="{1EFDDBA7-6E7E-4440-9D20-D020B627340F}" type="presOf" srcId="{40991FC6-D098-4030-8525-DB25C65A21DD}" destId="{E65DABD0-0661-4C81-B549-48FA98BB5A00}" srcOrd="0" destOrd="0" presId="urn:microsoft.com/office/officeart/2005/8/layout/orgChart1"/>
    <dgm:cxn modelId="{236C2960-C646-4E7B-BFAC-4B61C10DB049}" srcId="{1A8D3E20-AE8D-4306-98AF-A62E87749323}" destId="{FD2F030D-C855-43B4-9122-34561A919D9C}" srcOrd="0" destOrd="0" parTransId="{83FD4ED7-E3E8-43C0-9FB2-1671E691A4C0}" sibTransId="{E8A4CF2D-6F32-4E45-BBEE-ABA5FB60681C}"/>
    <dgm:cxn modelId="{6597E2E2-2CE0-4FF1-8E29-A709652BA6A8}" type="presOf" srcId="{42B098C7-CCFB-4CDB-8140-ED9AD39B32AF}" destId="{CAF0159F-C85A-4023-97E3-93110C45A95B}" srcOrd="1" destOrd="0" presId="urn:microsoft.com/office/officeart/2005/8/layout/orgChart1"/>
    <dgm:cxn modelId="{4DB87C93-66D5-49BC-A457-513711E70613}" srcId="{080D6760-1F42-4921-915C-4AB08F07A64B}" destId="{D19D9AE7-CB49-4A71-89A7-36D9B566164A}" srcOrd="0" destOrd="0" parTransId="{DE10E825-F22E-4A80-B3EE-87DA10137D47}" sibTransId="{05498FDB-ACCC-4FE1-9319-0A79E1A91CEF}"/>
    <dgm:cxn modelId="{94CF9933-AAC7-44EB-BEC6-8F421B7E0219}" type="presOf" srcId="{1DD9D5DE-1D83-4A4B-A1A4-120B816BB932}" destId="{7B4ACA94-8B5C-4E8B-A2AA-9E4F175E2BB2}" srcOrd="0" destOrd="0" presId="urn:microsoft.com/office/officeart/2005/8/layout/orgChart1"/>
    <dgm:cxn modelId="{D9340F10-FA41-46D5-9FB0-D86AECBFD1C2}" type="presOf" srcId="{17406D43-D725-41BF-BB58-B03509151FAE}" destId="{E0DDBF0D-A27E-4BC0-A9ED-7CA8339D0F88}" srcOrd="0" destOrd="0" presId="urn:microsoft.com/office/officeart/2005/8/layout/orgChart1"/>
    <dgm:cxn modelId="{CD705588-81CF-430A-9496-BD773BFFC6C5}" type="presOf" srcId="{D19D9AE7-CB49-4A71-89A7-36D9B566164A}" destId="{AAE2DC9B-6C60-4BFA-B552-DE2497442E0C}" srcOrd="1" destOrd="0" presId="urn:microsoft.com/office/officeart/2005/8/layout/orgChart1"/>
    <dgm:cxn modelId="{5610CB17-6ECD-4CF6-BB55-61512365DF8B}" type="presOf" srcId="{1A8D3E20-AE8D-4306-98AF-A62E87749323}" destId="{3515E1C0-F46C-4093-9469-A55AB20AD2E1}" srcOrd="0" destOrd="0" presId="urn:microsoft.com/office/officeart/2005/8/layout/orgChart1"/>
    <dgm:cxn modelId="{A353301B-40A0-460E-89E8-CE5942D16393}" type="presOf" srcId="{DE10E825-F22E-4A80-B3EE-87DA10137D47}" destId="{12D37807-9B92-47FB-A8F7-3C044850DE25}" srcOrd="0" destOrd="0" presId="urn:microsoft.com/office/officeart/2005/8/layout/orgChart1"/>
    <dgm:cxn modelId="{0E7F23C7-68AD-4629-A1B8-0469F44F3953}" srcId="{C16C2B8E-8482-4BDD-B9A0-9590B283B37F}" destId="{69537121-F11A-4F33-94E2-9A928E00A437}" srcOrd="0" destOrd="0" parTransId="{8199D408-1FFD-4095-B0CF-E160D04CCCFF}" sibTransId="{F8CAC749-EFEF-40FE-8D2A-0EFE40582F7F}"/>
    <dgm:cxn modelId="{2C8CBDEB-DEA3-4965-AA7A-6A2169B10A22}" type="presOf" srcId="{4C25C13F-22B8-4D80-84EF-7B9E2B090FBB}" destId="{B20AE140-44DB-4963-8367-BB7C4D3A0DA3}" srcOrd="0" destOrd="0" presId="urn:microsoft.com/office/officeart/2005/8/layout/orgChart1"/>
    <dgm:cxn modelId="{58DD86D1-9760-4B49-99EA-4B413A6DC6EB}" type="presOf" srcId="{D08C7999-59F1-4D1E-AC0E-210C2DA12036}" destId="{67920D3A-8AED-4C00-83DE-C922BEFC35E0}" srcOrd="1" destOrd="0" presId="urn:microsoft.com/office/officeart/2005/8/layout/orgChart1"/>
    <dgm:cxn modelId="{44801D9A-11F6-4EFC-A3E3-FAC53435FB2C}" type="presOf" srcId="{C9D1C5B8-D61D-4F94-B889-357395CF8CC1}" destId="{EA1E28CD-73C9-4CA9-AD46-62033FA42E5E}" srcOrd="1" destOrd="0" presId="urn:microsoft.com/office/officeart/2005/8/layout/orgChart1"/>
    <dgm:cxn modelId="{455D06C2-2542-4950-A0D0-535920C74B57}" type="presOf" srcId="{A95BF776-59D7-491E-ADA6-67EEF1C8C6BD}" destId="{A12FF4C3-CA79-4321-8EAF-62C2562F233D}" srcOrd="0" destOrd="0" presId="urn:microsoft.com/office/officeart/2005/8/layout/orgChart1"/>
    <dgm:cxn modelId="{E4A74259-0348-4D1A-840A-B16464C38EA7}" type="presOf" srcId="{32CABC6E-D519-4D30-AF39-9D4790DCECDD}" destId="{5F467571-C1D8-454C-B93E-ABA7AE44E17C}" srcOrd="1" destOrd="0" presId="urn:microsoft.com/office/officeart/2005/8/layout/orgChart1"/>
    <dgm:cxn modelId="{90121114-EDB1-441E-AA55-75D6E01ECD02}" type="presOf" srcId="{7B39CBB6-5549-4EE7-88F2-2108A25D3C9C}" destId="{856B2E80-79C6-49AC-BDF0-D043C6193A29}" srcOrd="1" destOrd="0" presId="urn:microsoft.com/office/officeart/2005/8/layout/orgChart1"/>
    <dgm:cxn modelId="{4293FFB9-B447-4BDE-A0D3-0A2B8F8E3881}" srcId="{69537121-F11A-4F33-94E2-9A928E00A437}" destId="{D08C7999-59F1-4D1E-AC0E-210C2DA12036}" srcOrd="0" destOrd="0" parTransId="{5E368EB5-DB76-4095-988F-4A9847C29D43}" sibTransId="{694CB22E-3130-409F-A5E9-3AF85B743F29}"/>
    <dgm:cxn modelId="{5DBC7F67-62FC-4046-8E08-EE964530EDC5}" type="presOf" srcId="{8199D408-1FFD-4095-B0CF-E160D04CCCFF}" destId="{BBA5AD19-8FDB-4CE4-8863-13462FB9D5FC}" srcOrd="0" destOrd="0" presId="urn:microsoft.com/office/officeart/2005/8/layout/orgChart1"/>
    <dgm:cxn modelId="{6506D389-10B8-439E-9DB7-32BDD06699BA}" type="presOf" srcId="{7B39CBB6-5549-4EE7-88F2-2108A25D3C9C}" destId="{07786249-0A67-49E5-9EB6-FDAB4280AF91}" srcOrd="0" destOrd="0" presId="urn:microsoft.com/office/officeart/2005/8/layout/orgChart1"/>
    <dgm:cxn modelId="{6C91D488-0D94-4132-9402-4DD311E94E5A}" type="presOf" srcId="{B653B7B1-B76D-4BBB-937F-0A0032CF0A3D}" destId="{BEE89E17-6AF0-467A-8D7D-4ABD2298BD51}" srcOrd="0" destOrd="0" presId="urn:microsoft.com/office/officeart/2005/8/layout/orgChart1"/>
    <dgm:cxn modelId="{8637A51A-C18F-4E5D-8873-3CFF3C45CC1F}" type="presOf" srcId="{1A360BA4-7BC1-4F33-A454-257C02C8EFA0}" destId="{9A8DD95D-9150-4644-BBB9-1047189CCE0A}" srcOrd="0" destOrd="0" presId="urn:microsoft.com/office/officeart/2005/8/layout/orgChart1"/>
    <dgm:cxn modelId="{3D3172F8-B97C-4DF8-9CA4-D5953E9FE3EF}" type="presOf" srcId="{A139420A-69E9-43A1-8EF1-46EFA5E65CC8}" destId="{EC67490D-1B3F-4BB4-BC33-BB95EE0D1265}" srcOrd="0" destOrd="0" presId="urn:microsoft.com/office/officeart/2005/8/layout/orgChart1"/>
    <dgm:cxn modelId="{85C2C070-0954-42FC-8897-2FC32A4324CB}" srcId="{7B39CBB6-5549-4EE7-88F2-2108A25D3C9C}" destId="{1A8D3E20-AE8D-4306-98AF-A62E87749323}" srcOrd="1" destOrd="0" parTransId="{B39D55E2-A3CE-4178-AC4F-F1C3E2789D8A}" sibTransId="{0B8DD8AB-16FB-4CD5-9879-E595F594BD74}"/>
    <dgm:cxn modelId="{4327EBFD-279D-44C7-B907-BA4D07A2EBCF}" type="presOf" srcId="{C16C2B8E-8482-4BDD-B9A0-9590B283B37F}" destId="{D3637B15-9BA8-4466-AC47-B7BA34AE752C}" srcOrd="0" destOrd="0" presId="urn:microsoft.com/office/officeart/2005/8/layout/orgChart1"/>
    <dgm:cxn modelId="{2B2943CB-DF74-48C3-818C-869881FBC149}" type="presOf" srcId="{5628B739-2932-4B19-A7A1-204B98E9ED16}" destId="{13286B9E-8F54-4A8E-B81D-65EB1F46DCC3}" srcOrd="1" destOrd="0" presId="urn:microsoft.com/office/officeart/2005/8/layout/orgChart1"/>
    <dgm:cxn modelId="{DF3C0164-7A23-468C-94CE-315F055CF0FE}" srcId="{C9D1C5B8-D61D-4F94-B889-357395CF8CC1}" destId="{5628B739-2932-4B19-A7A1-204B98E9ED16}" srcOrd="0" destOrd="0" parTransId="{1A360BA4-7BC1-4F33-A454-257C02C8EFA0}" sibTransId="{E927AF7F-4587-4B71-9FB6-D828A5E96F75}"/>
    <dgm:cxn modelId="{C4E15EEB-8C37-4377-82D9-C680D7959BFF}" type="presOf" srcId="{42B098C7-CCFB-4CDB-8140-ED9AD39B32AF}" destId="{1845435A-58BE-4F22-ADA0-8005E66ECA58}" srcOrd="0" destOrd="0" presId="urn:microsoft.com/office/officeart/2005/8/layout/orgChart1"/>
    <dgm:cxn modelId="{8C2781A6-1870-4768-8A8A-D0AB43D1231D}" type="presOf" srcId="{E4C24654-3E4D-453E-A114-8AF21BC05334}" destId="{53911864-B85C-4551-8C89-D68648EA32C6}" srcOrd="0" destOrd="0" presId="urn:microsoft.com/office/officeart/2005/8/layout/orgChart1"/>
    <dgm:cxn modelId="{7DF199E8-035A-4A45-ACF9-18FAECD5AE48}" srcId="{C16C2B8E-8482-4BDD-B9A0-9590B283B37F}" destId="{080D6760-1F42-4921-915C-4AB08F07A64B}" srcOrd="3" destOrd="0" parTransId="{4C25C13F-22B8-4D80-84EF-7B9E2B090FBB}" sibTransId="{CE4F540C-E687-41D6-A8E4-0E1007AE2160}"/>
    <dgm:cxn modelId="{0A4A843A-C925-4102-9CFD-5DF8ABD02912}" type="presOf" srcId="{5E368EB5-DB76-4095-988F-4A9847C29D43}" destId="{4C6130F2-A30D-4800-9B2A-B05B37D7DB8D}" srcOrd="0" destOrd="0" presId="urn:microsoft.com/office/officeart/2005/8/layout/orgChart1"/>
    <dgm:cxn modelId="{AA82F75E-A827-47BD-AFC2-04ED1BA04515}" type="presOf" srcId="{FD2F030D-C855-43B4-9122-34561A919D9C}" destId="{1974F3FA-E96E-40E5-959B-AF3D576FA689}" srcOrd="1" destOrd="0" presId="urn:microsoft.com/office/officeart/2005/8/layout/orgChart1"/>
    <dgm:cxn modelId="{60B38A7E-FC70-4428-9B40-7744DD283DC6}" type="presOf" srcId="{AB92FBF7-F4F0-41D7-8759-072F1EDA54F6}" destId="{712AEFFE-AF5A-47A2-8309-C3F8C5AAFCD5}" srcOrd="0" destOrd="0" presId="urn:microsoft.com/office/officeart/2005/8/layout/orgChart1"/>
    <dgm:cxn modelId="{49229F17-962B-488D-BA7A-09460B44F20F}" type="presOf" srcId="{1DD9D5DE-1D83-4A4B-A1A4-120B816BB932}" destId="{1CE54985-7B02-494E-98F7-DB15468A63B9}" srcOrd="1" destOrd="0" presId="urn:microsoft.com/office/officeart/2005/8/layout/orgChart1"/>
    <dgm:cxn modelId="{ADECE350-1DB7-4217-9F2C-BDBF32C64CDF}" type="presOf" srcId="{1ED88CC1-2DEF-4E6F-9AB9-347468B2C4D8}" destId="{97C7D1D4-7DC8-42CB-A39F-75DEC3A5BCF2}" srcOrd="0" destOrd="0" presId="urn:microsoft.com/office/officeart/2005/8/layout/orgChart1"/>
    <dgm:cxn modelId="{D6159207-29FC-48DF-8A2B-EF7C9F58EF12}" srcId="{080D6760-1F42-4921-915C-4AB08F07A64B}" destId="{1DD9D5DE-1D83-4A4B-A1A4-120B816BB932}" srcOrd="1" destOrd="0" parTransId="{AB92FBF7-F4F0-41D7-8759-072F1EDA54F6}" sibTransId="{868A9B18-2B52-4749-BD59-70987E6F1914}"/>
    <dgm:cxn modelId="{104D734E-762D-4163-9E9F-6AC64B8215DF}" type="presOf" srcId="{A4191C48-1E2E-4428-A4C1-3798010A458A}" destId="{48BF7926-0957-4360-9F03-C9C751F8021D}" srcOrd="0" destOrd="0" presId="urn:microsoft.com/office/officeart/2005/8/layout/orgChart1"/>
    <dgm:cxn modelId="{44F7FBFB-22F0-4F67-A080-517057911123}" srcId="{C16C2B8E-8482-4BDD-B9A0-9590B283B37F}" destId="{40991FC6-D098-4030-8525-DB25C65A21DD}" srcOrd="1" destOrd="0" parTransId="{E4C24654-3E4D-453E-A114-8AF21BC05334}" sibTransId="{AD23DCC8-FCDB-4BFF-9916-57E853ADA236}"/>
    <dgm:cxn modelId="{A0B454E9-2E19-4753-A2A3-78997BAD627F}" type="presOf" srcId="{E86FC8B2-DCCB-452F-B9CB-E62B18F89B14}" destId="{2A22C714-3CF2-49FA-B51F-202B815DFD87}" srcOrd="0" destOrd="0" presId="urn:microsoft.com/office/officeart/2005/8/layout/orgChart1"/>
    <dgm:cxn modelId="{DFAF8212-02AA-4ECE-9602-1E48674DD156}" type="presOf" srcId="{83FD4ED7-E3E8-43C0-9FB2-1671E691A4C0}" destId="{35F63FF1-C3ED-4463-A8B0-BE30FC5F5DF1}" srcOrd="0" destOrd="0" presId="urn:microsoft.com/office/officeart/2005/8/layout/orgChart1"/>
    <dgm:cxn modelId="{70DCDB14-F2F5-4FD0-B78B-E232DA6586C1}" type="presOf" srcId="{080D6760-1F42-4921-915C-4AB08F07A64B}" destId="{98C95864-0C08-4E08-A8BE-9CF94C39C172}" srcOrd="1" destOrd="0" presId="urn:microsoft.com/office/officeart/2005/8/layout/orgChart1"/>
    <dgm:cxn modelId="{7495809A-75D4-48BB-8939-65EBCD397C47}" type="presOf" srcId="{B39D55E2-A3CE-4178-AC4F-F1C3E2789D8A}" destId="{0B871378-2998-4A32-B772-07893B2F5461}" srcOrd="0" destOrd="0" presId="urn:microsoft.com/office/officeart/2005/8/layout/orgChart1"/>
    <dgm:cxn modelId="{96298B42-EFB5-45FC-BBEF-9EA79808ADDD}" type="presOf" srcId="{1A8D3E20-AE8D-4306-98AF-A62E87749323}" destId="{24550241-2AFC-4038-A306-050F5981291C}" srcOrd="1" destOrd="0" presId="urn:microsoft.com/office/officeart/2005/8/layout/orgChart1"/>
    <dgm:cxn modelId="{43E53E3D-48F5-4E65-A4C2-59698D1C9EC8}" type="presOf" srcId="{69537121-F11A-4F33-94E2-9A928E00A437}" destId="{5AE390B0-AB41-4AF3-8153-D9D48B6DD5C5}" srcOrd="1" destOrd="0" presId="urn:microsoft.com/office/officeart/2005/8/layout/orgChart1"/>
    <dgm:cxn modelId="{A8587B60-DD36-4009-8962-68D179BAF029}" type="presOf" srcId="{B653B7B1-B76D-4BBB-937F-0A0032CF0A3D}" destId="{6636635A-95E6-421E-909E-285D5428A1F2}" srcOrd="1" destOrd="0" presId="urn:microsoft.com/office/officeart/2005/8/layout/orgChart1"/>
    <dgm:cxn modelId="{98288692-082F-4BC5-A2A5-83B461BF43A8}" type="presOf" srcId="{5628B739-2932-4B19-A7A1-204B98E9ED16}" destId="{FD565645-CA50-4772-8A6E-9FC5BA595893}" srcOrd="0" destOrd="0" presId="urn:microsoft.com/office/officeart/2005/8/layout/orgChart1"/>
    <dgm:cxn modelId="{A7AA5F3A-7EA5-4A2D-AC1D-449EBE74CE83}" type="presParOf" srcId="{97C7D1D4-7DC8-42CB-A39F-75DEC3A5BCF2}" destId="{F3C9A152-5FB3-49BF-922D-FBCC0E9F0556}" srcOrd="0" destOrd="0" presId="urn:microsoft.com/office/officeart/2005/8/layout/orgChart1"/>
    <dgm:cxn modelId="{8C21A400-C68E-4DD8-B8C8-0CD3E946E434}" type="presParOf" srcId="{F3C9A152-5FB3-49BF-922D-FBCC0E9F0556}" destId="{264E7F32-34AB-470F-8D00-434672E0ACC5}" srcOrd="0" destOrd="0" presId="urn:microsoft.com/office/officeart/2005/8/layout/orgChart1"/>
    <dgm:cxn modelId="{E3795F73-36AE-4F25-BC44-4DC6E6CBBEA5}" type="presParOf" srcId="{264E7F32-34AB-470F-8D00-434672E0ACC5}" destId="{07786249-0A67-49E5-9EB6-FDAB4280AF91}" srcOrd="0" destOrd="0" presId="urn:microsoft.com/office/officeart/2005/8/layout/orgChart1"/>
    <dgm:cxn modelId="{F782067F-9D43-480B-9B13-9FC1077964C6}" type="presParOf" srcId="{264E7F32-34AB-470F-8D00-434672E0ACC5}" destId="{856B2E80-79C6-49AC-BDF0-D043C6193A29}" srcOrd="1" destOrd="0" presId="urn:microsoft.com/office/officeart/2005/8/layout/orgChart1"/>
    <dgm:cxn modelId="{757962CA-0DE6-4CD4-A3FE-D534DD91AEB4}" type="presParOf" srcId="{F3C9A152-5FB3-49BF-922D-FBCC0E9F0556}" destId="{79015B62-D2DC-4B42-AA15-EE6586C21793}" srcOrd="1" destOrd="0" presId="urn:microsoft.com/office/officeart/2005/8/layout/orgChart1"/>
    <dgm:cxn modelId="{DB7C5E47-4BE4-41EC-A60D-B3F837380E7A}" type="presParOf" srcId="{79015B62-D2DC-4B42-AA15-EE6586C21793}" destId="{2A22C714-3CF2-49FA-B51F-202B815DFD87}" srcOrd="0" destOrd="0" presId="urn:microsoft.com/office/officeart/2005/8/layout/orgChart1"/>
    <dgm:cxn modelId="{9369F7AD-968A-4AC3-8A29-5BE1C2C603B1}" type="presParOf" srcId="{79015B62-D2DC-4B42-AA15-EE6586C21793}" destId="{E0A167A5-5277-4F13-9A32-30FCA14EA943}" srcOrd="1" destOrd="0" presId="urn:microsoft.com/office/officeart/2005/8/layout/orgChart1"/>
    <dgm:cxn modelId="{4513D25A-198A-4E83-AD2E-DD7502F53AF3}" type="presParOf" srcId="{E0A167A5-5277-4F13-9A32-30FCA14EA943}" destId="{777EEB2E-9546-4D00-A6AC-491A3C38C23B}" srcOrd="0" destOrd="0" presId="urn:microsoft.com/office/officeart/2005/8/layout/orgChart1"/>
    <dgm:cxn modelId="{36424E85-3ECD-42DA-BEDF-5798FAC52C57}" type="presParOf" srcId="{777EEB2E-9546-4D00-A6AC-491A3C38C23B}" destId="{D3637B15-9BA8-4466-AC47-B7BA34AE752C}" srcOrd="0" destOrd="0" presId="urn:microsoft.com/office/officeart/2005/8/layout/orgChart1"/>
    <dgm:cxn modelId="{D12059E7-63F4-4325-AD4F-FBE84F4B81D2}" type="presParOf" srcId="{777EEB2E-9546-4D00-A6AC-491A3C38C23B}" destId="{7774187E-25BD-40D0-AF26-3EE4EAD005EF}" srcOrd="1" destOrd="0" presId="urn:microsoft.com/office/officeart/2005/8/layout/orgChart1"/>
    <dgm:cxn modelId="{BC111E65-6D06-4BDC-AE88-B163EA01D3BF}" type="presParOf" srcId="{E0A167A5-5277-4F13-9A32-30FCA14EA943}" destId="{E7BE0607-B537-4758-8541-F58D26944EC2}" srcOrd="1" destOrd="0" presId="urn:microsoft.com/office/officeart/2005/8/layout/orgChart1"/>
    <dgm:cxn modelId="{73E29DDF-36CD-49AA-BBB4-56DC720CB4D1}" type="presParOf" srcId="{E7BE0607-B537-4758-8541-F58D26944EC2}" destId="{BBA5AD19-8FDB-4CE4-8863-13462FB9D5FC}" srcOrd="0" destOrd="0" presId="urn:microsoft.com/office/officeart/2005/8/layout/orgChart1"/>
    <dgm:cxn modelId="{C4DC14A5-75A0-4C27-B11A-3A5771C420FE}" type="presParOf" srcId="{E7BE0607-B537-4758-8541-F58D26944EC2}" destId="{43DD417C-574D-415B-A17F-CE12A1691852}" srcOrd="1" destOrd="0" presId="urn:microsoft.com/office/officeart/2005/8/layout/orgChart1"/>
    <dgm:cxn modelId="{013939E7-2750-4BA9-9CEF-C0EDAEA3DD9D}" type="presParOf" srcId="{43DD417C-574D-415B-A17F-CE12A1691852}" destId="{C38248F2-BEA1-4BEC-AA1C-F09255E0E974}" srcOrd="0" destOrd="0" presId="urn:microsoft.com/office/officeart/2005/8/layout/orgChart1"/>
    <dgm:cxn modelId="{214AF031-8BFA-4F58-86C0-7C63E0A5BFDD}" type="presParOf" srcId="{C38248F2-BEA1-4BEC-AA1C-F09255E0E974}" destId="{FAA9CDCC-ECA9-4059-9770-3A67892D9C38}" srcOrd="0" destOrd="0" presId="urn:microsoft.com/office/officeart/2005/8/layout/orgChart1"/>
    <dgm:cxn modelId="{669E4DA0-97A9-4AF6-AED6-8F3E18CE47DA}" type="presParOf" srcId="{C38248F2-BEA1-4BEC-AA1C-F09255E0E974}" destId="{5AE390B0-AB41-4AF3-8153-D9D48B6DD5C5}" srcOrd="1" destOrd="0" presId="urn:microsoft.com/office/officeart/2005/8/layout/orgChart1"/>
    <dgm:cxn modelId="{DB76D8B3-826E-42D9-B0C9-9DB04CD441B7}" type="presParOf" srcId="{43DD417C-574D-415B-A17F-CE12A1691852}" destId="{9C76468A-9170-42B8-AB8F-F288B122C0F2}" srcOrd="1" destOrd="0" presId="urn:microsoft.com/office/officeart/2005/8/layout/orgChart1"/>
    <dgm:cxn modelId="{755A522D-2A74-412B-AC5B-1D7D2DD4B209}" type="presParOf" srcId="{9C76468A-9170-42B8-AB8F-F288B122C0F2}" destId="{4C6130F2-A30D-4800-9B2A-B05B37D7DB8D}" srcOrd="0" destOrd="0" presId="urn:microsoft.com/office/officeart/2005/8/layout/orgChart1"/>
    <dgm:cxn modelId="{A92229B6-F16B-43DA-83A1-2390CCB2C92B}" type="presParOf" srcId="{9C76468A-9170-42B8-AB8F-F288B122C0F2}" destId="{5B03BAA8-E286-4AE5-B0DE-F9209F9B7CD7}" srcOrd="1" destOrd="0" presId="urn:microsoft.com/office/officeart/2005/8/layout/orgChart1"/>
    <dgm:cxn modelId="{F436F1E4-3EAA-4029-AA49-EC8BC8BF9849}" type="presParOf" srcId="{5B03BAA8-E286-4AE5-B0DE-F9209F9B7CD7}" destId="{4DA0E6A5-E553-4069-812E-812BF684AB62}" srcOrd="0" destOrd="0" presId="urn:microsoft.com/office/officeart/2005/8/layout/orgChart1"/>
    <dgm:cxn modelId="{329526C4-A21F-46E3-A312-D86D7F95B55D}" type="presParOf" srcId="{4DA0E6A5-E553-4069-812E-812BF684AB62}" destId="{373A3003-AC67-4CFC-9E51-AD238C96A558}" srcOrd="0" destOrd="0" presId="urn:microsoft.com/office/officeart/2005/8/layout/orgChart1"/>
    <dgm:cxn modelId="{99E5BA99-6420-49B4-BA52-A3FAC1B1E681}" type="presParOf" srcId="{4DA0E6A5-E553-4069-812E-812BF684AB62}" destId="{67920D3A-8AED-4C00-83DE-C922BEFC35E0}" srcOrd="1" destOrd="0" presId="urn:microsoft.com/office/officeart/2005/8/layout/orgChart1"/>
    <dgm:cxn modelId="{E849BCD3-93EF-40BD-9819-6F5C972A6F53}" type="presParOf" srcId="{5B03BAA8-E286-4AE5-B0DE-F9209F9B7CD7}" destId="{1E19A2E8-A203-44B8-9950-7902FF0AD2A0}" srcOrd="1" destOrd="0" presId="urn:microsoft.com/office/officeart/2005/8/layout/orgChart1"/>
    <dgm:cxn modelId="{207A3F3B-04CA-4117-9451-79C2F0951B9F}" type="presParOf" srcId="{5B03BAA8-E286-4AE5-B0DE-F9209F9B7CD7}" destId="{175004BE-A33D-4425-8F28-2A377794FE5C}" srcOrd="2" destOrd="0" presId="urn:microsoft.com/office/officeart/2005/8/layout/orgChart1"/>
    <dgm:cxn modelId="{8D575E3F-C9C4-4BF6-BC09-4910F4D123D4}" type="presParOf" srcId="{43DD417C-574D-415B-A17F-CE12A1691852}" destId="{4F7B4BAC-F235-4B1E-8964-4A2FAD7206BF}" srcOrd="2" destOrd="0" presId="urn:microsoft.com/office/officeart/2005/8/layout/orgChart1"/>
    <dgm:cxn modelId="{60275B3C-22F4-4825-8059-CAE5C091A223}" type="presParOf" srcId="{E7BE0607-B537-4758-8541-F58D26944EC2}" destId="{53911864-B85C-4551-8C89-D68648EA32C6}" srcOrd="2" destOrd="0" presId="urn:microsoft.com/office/officeart/2005/8/layout/orgChart1"/>
    <dgm:cxn modelId="{2B94AD07-34AE-45E9-BB2F-C0779EE79D40}" type="presParOf" srcId="{E7BE0607-B537-4758-8541-F58D26944EC2}" destId="{DAFAED0D-3EB8-423A-9312-1FD22AC4EBB8}" srcOrd="3" destOrd="0" presId="urn:microsoft.com/office/officeart/2005/8/layout/orgChart1"/>
    <dgm:cxn modelId="{2891BEF4-2D29-49ED-A529-13AB2CFE76B4}" type="presParOf" srcId="{DAFAED0D-3EB8-423A-9312-1FD22AC4EBB8}" destId="{AF88E08F-C90D-45D7-B1C4-2065C3A0E7E2}" srcOrd="0" destOrd="0" presId="urn:microsoft.com/office/officeart/2005/8/layout/orgChart1"/>
    <dgm:cxn modelId="{A9FC0067-45E4-43B2-87F6-3CA4ACE655DF}" type="presParOf" srcId="{AF88E08F-C90D-45D7-B1C4-2065C3A0E7E2}" destId="{E65DABD0-0661-4C81-B549-48FA98BB5A00}" srcOrd="0" destOrd="0" presId="urn:microsoft.com/office/officeart/2005/8/layout/orgChart1"/>
    <dgm:cxn modelId="{1B39D11C-BE06-4D82-A40F-562AE7AC9E95}" type="presParOf" srcId="{AF88E08F-C90D-45D7-B1C4-2065C3A0E7E2}" destId="{9B769379-9CA7-42F2-9728-E411C4A8B55D}" srcOrd="1" destOrd="0" presId="urn:microsoft.com/office/officeart/2005/8/layout/orgChart1"/>
    <dgm:cxn modelId="{FBCA35D8-0C04-4E78-A339-9B6B0BD66EDA}" type="presParOf" srcId="{DAFAED0D-3EB8-423A-9312-1FD22AC4EBB8}" destId="{2C754F5C-92D0-4CC5-8445-DF610BB167D4}" srcOrd="1" destOrd="0" presId="urn:microsoft.com/office/officeart/2005/8/layout/orgChart1"/>
    <dgm:cxn modelId="{9341614D-3A40-4B00-8A7F-1CED6A085BAA}" type="presParOf" srcId="{2C754F5C-92D0-4CC5-8445-DF610BB167D4}" destId="{DDA6284A-14ED-4841-AD2B-DE4692EB97D7}" srcOrd="0" destOrd="0" presId="urn:microsoft.com/office/officeart/2005/8/layout/orgChart1"/>
    <dgm:cxn modelId="{71F1DD2D-6716-4B2D-8250-A8D0451EB30C}" type="presParOf" srcId="{2C754F5C-92D0-4CC5-8445-DF610BB167D4}" destId="{0653EB5C-2236-41AA-912B-C564A79746A9}" srcOrd="1" destOrd="0" presId="urn:microsoft.com/office/officeart/2005/8/layout/orgChart1"/>
    <dgm:cxn modelId="{F117C448-1294-4D5A-9994-7397630F75E2}" type="presParOf" srcId="{0653EB5C-2236-41AA-912B-C564A79746A9}" destId="{7B55D4E7-7CE3-4FF1-90CB-D9550C5324FD}" srcOrd="0" destOrd="0" presId="urn:microsoft.com/office/officeart/2005/8/layout/orgChart1"/>
    <dgm:cxn modelId="{01FED8D2-8C1C-4A04-A1B4-9EE5F23FF918}" type="presParOf" srcId="{7B55D4E7-7CE3-4FF1-90CB-D9550C5324FD}" destId="{BEE89E17-6AF0-467A-8D7D-4ABD2298BD51}" srcOrd="0" destOrd="0" presId="urn:microsoft.com/office/officeart/2005/8/layout/orgChart1"/>
    <dgm:cxn modelId="{2D6AD206-69C2-469E-A9D6-2A7DD1C4EE12}" type="presParOf" srcId="{7B55D4E7-7CE3-4FF1-90CB-D9550C5324FD}" destId="{6636635A-95E6-421E-909E-285D5428A1F2}" srcOrd="1" destOrd="0" presId="urn:microsoft.com/office/officeart/2005/8/layout/orgChart1"/>
    <dgm:cxn modelId="{4EB82877-16AD-4DA4-8189-0EE8D665A1B2}" type="presParOf" srcId="{0653EB5C-2236-41AA-912B-C564A79746A9}" destId="{4068EC07-A859-432A-8DFE-FC96375145EB}" srcOrd="1" destOrd="0" presId="urn:microsoft.com/office/officeart/2005/8/layout/orgChart1"/>
    <dgm:cxn modelId="{438603FE-113D-4880-AA45-30012985313E}" type="presParOf" srcId="{0653EB5C-2236-41AA-912B-C564A79746A9}" destId="{6B2E0D38-B0EA-48AA-9C75-400F42D46561}" srcOrd="2" destOrd="0" presId="urn:microsoft.com/office/officeart/2005/8/layout/orgChart1"/>
    <dgm:cxn modelId="{7EDFE754-257A-429F-97A2-E769F291E559}" type="presParOf" srcId="{DAFAED0D-3EB8-423A-9312-1FD22AC4EBB8}" destId="{5D57BAC4-32DB-40D9-A0B1-1CE9414070C3}" srcOrd="2" destOrd="0" presId="urn:microsoft.com/office/officeart/2005/8/layout/orgChart1"/>
    <dgm:cxn modelId="{882BD3EE-DD41-4811-ABD4-6556C54CB832}" type="presParOf" srcId="{E7BE0607-B537-4758-8541-F58D26944EC2}" destId="{EC67490D-1B3F-4BB4-BC33-BB95EE0D1265}" srcOrd="4" destOrd="0" presId="urn:microsoft.com/office/officeart/2005/8/layout/orgChart1"/>
    <dgm:cxn modelId="{34A485E2-8B6D-4583-AAE0-63E48F3813F6}" type="presParOf" srcId="{E7BE0607-B537-4758-8541-F58D26944EC2}" destId="{B942A973-C18C-412B-9251-18B15F0ECFFF}" srcOrd="5" destOrd="0" presId="urn:microsoft.com/office/officeart/2005/8/layout/orgChart1"/>
    <dgm:cxn modelId="{EFCE9627-7D59-4DB7-9BA9-28853A966BA0}" type="presParOf" srcId="{B942A973-C18C-412B-9251-18B15F0ECFFF}" destId="{CC736A15-4CDA-4677-B5EF-8C0DD655CF72}" srcOrd="0" destOrd="0" presId="urn:microsoft.com/office/officeart/2005/8/layout/orgChart1"/>
    <dgm:cxn modelId="{BE4C214F-6550-4A0B-9920-92F83C943DC9}" type="presParOf" srcId="{CC736A15-4CDA-4677-B5EF-8C0DD655CF72}" destId="{AEDF7EAF-4AE6-48DD-98BC-87507B9058EF}" srcOrd="0" destOrd="0" presId="urn:microsoft.com/office/officeart/2005/8/layout/orgChart1"/>
    <dgm:cxn modelId="{954FE42C-A8C4-40B0-A523-E4F2D684287C}" type="presParOf" srcId="{CC736A15-4CDA-4677-B5EF-8C0DD655CF72}" destId="{EA1E28CD-73C9-4CA9-AD46-62033FA42E5E}" srcOrd="1" destOrd="0" presId="urn:microsoft.com/office/officeart/2005/8/layout/orgChart1"/>
    <dgm:cxn modelId="{902788D6-CC46-4CDF-8362-04CAA4B2C27B}" type="presParOf" srcId="{B942A973-C18C-412B-9251-18B15F0ECFFF}" destId="{11FD3E7C-19A3-4C59-9E8D-AA51BB54D1A1}" srcOrd="1" destOrd="0" presId="urn:microsoft.com/office/officeart/2005/8/layout/orgChart1"/>
    <dgm:cxn modelId="{97DB8D4E-F387-416F-A125-B45EB71FA4E8}" type="presParOf" srcId="{11FD3E7C-19A3-4C59-9E8D-AA51BB54D1A1}" destId="{9A8DD95D-9150-4644-BBB9-1047189CCE0A}" srcOrd="0" destOrd="0" presId="urn:microsoft.com/office/officeart/2005/8/layout/orgChart1"/>
    <dgm:cxn modelId="{250435CF-6F11-4EFF-A0E1-E5CAF48580F4}" type="presParOf" srcId="{11FD3E7C-19A3-4C59-9E8D-AA51BB54D1A1}" destId="{6BB47DC8-BC46-42DA-B1BD-95C3252E5782}" srcOrd="1" destOrd="0" presId="urn:microsoft.com/office/officeart/2005/8/layout/orgChart1"/>
    <dgm:cxn modelId="{EF3A374A-6211-4160-9387-F3AC9A39B368}" type="presParOf" srcId="{6BB47DC8-BC46-42DA-B1BD-95C3252E5782}" destId="{DD34D1AA-9E85-4CD7-A48E-73B1EB26497D}" srcOrd="0" destOrd="0" presId="urn:microsoft.com/office/officeart/2005/8/layout/orgChart1"/>
    <dgm:cxn modelId="{1FC4E0E7-01EC-4C1F-982D-32E0C9DFE0CD}" type="presParOf" srcId="{DD34D1AA-9E85-4CD7-A48E-73B1EB26497D}" destId="{FD565645-CA50-4772-8A6E-9FC5BA595893}" srcOrd="0" destOrd="0" presId="urn:microsoft.com/office/officeart/2005/8/layout/orgChart1"/>
    <dgm:cxn modelId="{F87F5D85-5CAF-4CEE-B21B-365B97DE31BF}" type="presParOf" srcId="{DD34D1AA-9E85-4CD7-A48E-73B1EB26497D}" destId="{13286B9E-8F54-4A8E-B81D-65EB1F46DCC3}" srcOrd="1" destOrd="0" presId="urn:microsoft.com/office/officeart/2005/8/layout/orgChart1"/>
    <dgm:cxn modelId="{286FEB81-97B0-4475-8F92-2876D4113930}" type="presParOf" srcId="{6BB47DC8-BC46-42DA-B1BD-95C3252E5782}" destId="{EC8476BE-8FAE-4984-B511-4BEE29910276}" srcOrd="1" destOrd="0" presId="urn:microsoft.com/office/officeart/2005/8/layout/orgChart1"/>
    <dgm:cxn modelId="{3C08C729-BF8C-45FF-9429-F30D03AC4C6D}" type="presParOf" srcId="{6BB47DC8-BC46-42DA-B1BD-95C3252E5782}" destId="{476DBC6D-8ABF-4928-B634-289637086363}" srcOrd="2" destOrd="0" presId="urn:microsoft.com/office/officeart/2005/8/layout/orgChart1"/>
    <dgm:cxn modelId="{29D74CDF-B1D6-42FC-A948-2A54DAD75707}" type="presParOf" srcId="{11FD3E7C-19A3-4C59-9E8D-AA51BB54D1A1}" destId="{48BF7926-0957-4360-9F03-C9C751F8021D}" srcOrd="2" destOrd="0" presId="urn:microsoft.com/office/officeart/2005/8/layout/orgChart1"/>
    <dgm:cxn modelId="{5E0DCE44-D58C-4E89-8DC2-B538BC297498}" type="presParOf" srcId="{11FD3E7C-19A3-4C59-9E8D-AA51BB54D1A1}" destId="{CBDE24A3-8E79-4523-BDE7-C21B11D7DB0F}" srcOrd="3" destOrd="0" presId="urn:microsoft.com/office/officeart/2005/8/layout/orgChart1"/>
    <dgm:cxn modelId="{EB4F6B8F-C1B6-43FF-8004-192A0E6F4929}" type="presParOf" srcId="{CBDE24A3-8E79-4523-BDE7-C21B11D7DB0F}" destId="{D18AF913-A316-41C5-AF22-55A31487D9F4}" srcOrd="0" destOrd="0" presId="urn:microsoft.com/office/officeart/2005/8/layout/orgChart1"/>
    <dgm:cxn modelId="{73C4BD5F-07EC-45F7-9E9A-AB4D2F9EFC45}" type="presParOf" srcId="{D18AF913-A316-41C5-AF22-55A31487D9F4}" destId="{8BC4484F-A368-4E14-869C-0D11172B7AE4}" srcOrd="0" destOrd="0" presId="urn:microsoft.com/office/officeart/2005/8/layout/orgChart1"/>
    <dgm:cxn modelId="{982AC613-DB86-486A-8E12-89F9C0495E52}" type="presParOf" srcId="{D18AF913-A316-41C5-AF22-55A31487D9F4}" destId="{5F467571-C1D8-454C-B93E-ABA7AE44E17C}" srcOrd="1" destOrd="0" presId="urn:microsoft.com/office/officeart/2005/8/layout/orgChart1"/>
    <dgm:cxn modelId="{8C1AC083-B730-4243-BE78-C9E25E98671E}" type="presParOf" srcId="{CBDE24A3-8E79-4523-BDE7-C21B11D7DB0F}" destId="{E32E1D57-AC05-423D-84B1-1B3E15C25D26}" srcOrd="1" destOrd="0" presId="urn:microsoft.com/office/officeart/2005/8/layout/orgChart1"/>
    <dgm:cxn modelId="{B7AFBDC4-1381-48D1-9546-18D38BA3F1D5}" type="presParOf" srcId="{CBDE24A3-8E79-4523-BDE7-C21B11D7DB0F}" destId="{D0F090CD-5186-45AD-9F6B-7CABE596860A}" srcOrd="2" destOrd="0" presId="urn:microsoft.com/office/officeart/2005/8/layout/orgChart1"/>
    <dgm:cxn modelId="{2B529323-973A-4301-9813-689B2A3B6EFC}" type="presParOf" srcId="{B942A973-C18C-412B-9251-18B15F0ECFFF}" destId="{9740C231-95D9-471C-B9AF-E7A8B2398477}" srcOrd="2" destOrd="0" presId="urn:microsoft.com/office/officeart/2005/8/layout/orgChart1"/>
    <dgm:cxn modelId="{EEEC901E-E638-4185-8E64-F1681B33D574}" type="presParOf" srcId="{E7BE0607-B537-4758-8541-F58D26944EC2}" destId="{B20AE140-44DB-4963-8367-BB7C4D3A0DA3}" srcOrd="6" destOrd="0" presId="urn:microsoft.com/office/officeart/2005/8/layout/orgChart1"/>
    <dgm:cxn modelId="{E3A2B51D-DA29-4030-9B27-CEA45B2660DA}" type="presParOf" srcId="{E7BE0607-B537-4758-8541-F58D26944EC2}" destId="{CBCC1932-7AE9-4310-9314-3C318A6280C5}" srcOrd="7" destOrd="0" presId="urn:microsoft.com/office/officeart/2005/8/layout/orgChart1"/>
    <dgm:cxn modelId="{AD7AD0CE-13A8-44A5-82DB-93CA3F1E365E}" type="presParOf" srcId="{CBCC1932-7AE9-4310-9314-3C318A6280C5}" destId="{98D71DF6-6273-4628-93DE-AA38BE633619}" srcOrd="0" destOrd="0" presId="urn:microsoft.com/office/officeart/2005/8/layout/orgChart1"/>
    <dgm:cxn modelId="{19833408-340F-459E-A101-D30090D6AACB}" type="presParOf" srcId="{98D71DF6-6273-4628-93DE-AA38BE633619}" destId="{CC06D146-FD23-4C3E-BF55-D57720E80E80}" srcOrd="0" destOrd="0" presId="urn:microsoft.com/office/officeart/2005/8/layout/orgChart1"/>
    <dgm:cxn modelId="{1010C879-0C23-420C-A3CD-26202B0E783D}" type="presParOf" srcId="{98D71DF6-6273-4628-93DE-AA38BE633619}" destId="{98C95864-0C08-4E08-A8BE-9CF94C39C172}" srcOrd="1" destOrd="0" presId="urn:microsoft.com/office/officeart/2005/8/layout/orgChart1"/>
    <dgm:cxn modelId="{9AEEC670-A5D9-4684-A49D-B3D4FE43B501}" type="presParOf" srcId="{CBCC1932-7AE9-4310-9314-3C318A6280C5}" destId="{FEE1C380-EF75-401D-BCA8-277EA7F1D69C}" srcOrd="1" destOrd="0" presId="urn:microsoft.com/office/officeart/2005/8/layout/orgChart1"/>
    <dgm:cxn modelId="{E034983F-C35B-410B-8BD9-D552DBC57937}" type="presParOf" srcId="{FEE1C380-EF75-401D-BCA8-277EA7F1D69C}" destId="{12D37807-9B92-47FB-A8F7-3C044850DE25}" srcOrd="0" destOrd="0" presId="urn:microsoft.com/office/officeart/2005/8/layout/orgChart1"/>
    <dgm:cxn modelId="{850D920E-4807-48E6-BF2E-3F06BA3BBF35}" type="presParOf" srcId="{FEE1C380-EF75-401D-BCA8-277EA7F1D69C}" destId="{8316838B-196A-4DD1-BE8F-45221D181057}" srcOrd="1" destOrd="0" presId="urn:microsoft.com/office/officeart/2005/8/layout/orgChart1"/>
    <dgm:cxn modelId="{CEC50FE0-5E6B-4A8F-B7A7-51B15170CC71}" type="presParOf" srcId="{8316838B-196A-4DD1-BE8F-45221D181057}" destId="{B758D053-B6B3-461C-BA91-9E38EA799D2C}" srcOrd="0" destOrd="0" presId="urn:microsoft.com/office/officeart/2005/8/layout/orgChart1"/>
    <dgm:cxn modelId="{E4520058-F03F-4495-B730-CEF36BA9E2CD}" type="presParOf" srcId="{B758D053-B6B3-461C-BA91-9E38EA799D2C}" destId="{612CD5B0-AB7A-4950-B40E-B35816EED69E}" srcOrd="0" destOrd="0" presId="urn:microsoft.com/office/officeart/2005/8/layout/orgChart1"/>
    <dgm:cxn modelId="{A01483A8-1E2C-4CBF-9F4D-F0E53860EFC6}" type="presParOf" srcId="{B758D053-B6B3-461C-BA91-9E38EA799D2C}" destId="{AAE2DC9B-6C60-4BFA-B552-DE2497442E0C}" srcOrd="1" destOrd="0" presId="urn:microsoft.com/office/officeart/2005/8/layout/orgChart1"/>
    <dgm:cxn modelId="{CFA543D8-B8AF-4876-971D-E9876E77255C}" type="presParOf" srcId="{8316838B-196A-4DD1-BE8F-45221D181057}" destId="{50C84FD8-4AFF-4CA3-8B6B-A7FD7F76E9BB}" srcOrd="1" destOrd="0" presId="urn:microsoft.com/office/officeart/2005/8/layout/orgChart1"/>
    <dgm:cxn modelId="{B51569C0-FC75-4D27-9DF7-B7997FB26CD5}" type="presParOf" srcId="{8316838B-196A-4DD1-BE8F-45221D181057}" destId="{343C748E-515A-4537-9D1C-191B2B1D1F0C}" srcOrd="2" destOrd="0" presId="urn:microsoft.com/office/officeart/2005/8/layout/orgChart1"/>
    <dgm:cxn modelId="{DC798C07-3B5B-41F4-800D-7891E152D226}" type="presParOf" srcId="{FEE1C380-EF75-401D-BCA8-277EA7F1D69C}" destId="{712AEFFE-AF5A-47A2-8309-C3F8C5AAFCD5}" srcOrd="2" destOrd="0" presId="urn:microsoft.com/office/officeart/2005/8/layout/orgChart1"/>
    <dgm:cxn modelId="{9D1D4656-ED33-43D9-AE20-8880D4C59D83}" type="presParOf" srcId="{FEE1C380-EF75-401D-BCA8-277EA7F1D69C}" destId="{9244DBEC-5320-436F-AF3C-685D579BCE54}" srcOrd="3" destOrd="0" presId="urn:microsoft.com/office/officeart/2005/8/layout/orgChart1"/>
    <dgm:cxn modelId="{B07C025F-C91C-4703-BA5C-9EBF8A7940F0}" type="presParOf" srcId="{9244DBEC-5320-436F-AF3C-685D579BCE54}" destId="{5F387E3B-B5CD-42D3-B728-AD7DEC7D6EF2}" srcOrd="0" destOrd="0" presId="urn:microsoft.com/office/officeart/2005/8/layout/orgChart1"/>
    <dgm:cxn modelId="{8E499CB0-D3E5-4FCF-A2D0-3A649D182C8C}" type="presParOf" srcId="{5F387E3B-B5CD-42D3-B728-AD7DEC7D6EF2}" destId="{7B4ACA94-8B5C-4E8B-A2AA-9E4F175E2BB2}" srcOrd="0" destOrd="0" presId="urn:microsoft.com/office/officeart/2005/8/layout/orgChart1"/>
    <dgm:cxn modelId="{150F976B-DE4D-4935-976A-D0703D4B3AF7}" type="presParOf" srcId="{5F387E3B-B5CD-42D3-B728-AD7DEC7D6EF2}" destId="{1CE54985-7B02-494E-98F7-DB15468A63B9}" srcOrd="1" destOrd="0" presId="urn:microsoft.com/office/officeart/2005/8/layout/orgChart1"/>
    <dgm:cxn modelId="{7225D410-06DF-4534-B0EF-98FB6880457B}" type="presParOf" srcId="{9244DBEC-5320-436F-AF3C-685D579BCE54}" destId="{B5EA2B65-6FA4-4FC2-AC35-897B57D926BD}" srcOrd="1" destOrd="0" presId="urn:microsoft.com/office/officeart/2005/8/layout/orgChart1"/>
    <dgm:cxn modelId="{334D3563-0C4E-4398-9BB4-55DAE14BD250}" type="presParOf" srcId="{9244DBEC-5320-436F-AF3C-685D579BCE54}" destId="{D1AD00C9-5DD2-4A6F-95D4-1A741ABC139D}" srcOrd="2" destOrd="0" presId="urn:microsoft.com/office/officeart/2005/8/layout/orgChart1"/>
    <dgm:cxn modelId="{4C95426B-3F67-49E6-9BCC-1561A9064193}" type="presParOf" srcId="{FEE1C380-EF75-401D-BCA8-277EA7F1D69C}" destId="{C0817475-3AB0-448A-8CDD-45EF29379BD0}" srcOrd="4" destOrd="0" presId="urn:microsoft.com/office/officeart/2005/8/layout/orgChart1"/>
    <dgm:cxn modelId="{22F193F5-4C67-45E8-A8B5-78DD3DE4927A}" type="presParOf" srcId="{FEE1C380-EF75-401D-BCA8-277EA7F1D69C}" destId="{03D9A443-8D37-41CF-9266-B189D9D7AA86}" srcOrd="5" destOrd="0" presId="urn:microsoft.com/office/officeart/2005/8/layout/orgChart1"/>
    <dgm:cxn modelId="{1106876A-619E-446A-9CB7-37DFFFF1CB74}" type="presParOf" srcId="{03D9A443-8D37-41CF-9266-B189D9D7AA86}" destId="{F2F67EA2-7617-442A-97C5-1B0574056BCB}" srcOrd="0" destOrd="0" presId="urn:microsoft.com/office/officeart/2005/8/layout/orgChart1"/>
    <dgm:cxn modelId="{9D3A8B82-71AA-40C0-840E-ADDAA6847BB3}" type="presParOf" srcId="{F2F67EA2-7617-442A-97C5-1B0574056BCB}" destId="{1845435A-58BE-4F22-ADA0-8005E66ECA58}" srcOrd="0" destOrd="0" presId="urn:microsoft.com/office/officeart/2005/8/layout/orgChart1"/>
    <dgm:cxn modelId="{BE10493E-05FE-4068-B7AC-686B72352B7A}" type="presParOf" srcId="{F2F67EA2-7617-442A-97C5-1B0574056BCB}" destId="{CAF0159F-C85A-4023-97E3-93110C45A95B}" srcOrd="1" destOrd="0" presId="urn:microsoft.com/office/officeart/2005/8/layout/orgChart1"/>
    <dgm:cxn modelId="{6FC53924-D3E1-4AF5-8551-BC34A9E30337}" type="presParOf" srcId="{03D9A443-8D37-41CF-9266-B189D9D7AA86}" destId="{E5BE0638-D50A-4A9B-9ECD-435C59754D58}" srcOrd="1" destOrd="0" presId="urn:microsoft.com/office/officeart/2005/8/layout/orgChart1"/>
    <dgm:cxn modelId="{96571BA4-0183-4B45-BA41-04508227AA60}" type="presParOf" srcId="{03D9A443-8D37-41CF-9266-B189D9D7AA86}" destId="{D0382C57-9E0C-40CA-9333-7FB2B3132CC4}" srcOrd="2" destOrd="0" presId="urn:microsoft.com/office/officeart/2005/8/layout/orgChart1"/>
    <dgm:cxn modelId="{1E413874-49D2-42D2-85DD-5B1C2D698237}" type="presParOf" srcId="{CBCC1932-7AE9-4310-9314-3C318A6280C5}" destId="{07A3BCFC-37BC-4FAB-A42E-166F38DDA643}" srcOrd="2" destOrd="0" presId="urn:microsoft.com/office/officeart/2005/8/layout/orgChart1"/>
    <dgm:cxn modelId="{F1FA20F3-43D5-44D7-A384-9661F0EB1E5D}" type="presParOf" srcId="{E0A167A5-5277-4F13-9A32-30FCA14EA943}" destId="{3A96F20D-EAB6-46AC-B753-D330C2DF3440}" srcOrd="2" destOrd="0" presId="urn:microsoft.com/office/officeart/2005/8/layout/orgChart1"/>
    <dgm:cxn modelId="{4613DBB9-A2C6-407D-87D1-57BBE80444DF}" type="presParOf" srcId="{79015B62-D2DC-4B42-AA15-EE6586C21793}" destId="{0B871378-2998-4A32-B772-07893B2F5461}" srcOrd="2" destOrd="0" presId="urn:microsoft.com/office/officeart/2005/8/layout/orgChart1"/>
    <dgm:cxn modelId="{BFFFD01E-22BE-4B83-A8B7-85DC03F96806}" type="presParOf" srcId="{79015B62-D2DC-4B42-AA15-EE6586C21793}" destId="{D51D2A45-33A8-46A1-9845-AFDFDCB7CE11}" srcOrd="3" destOrd="0" presId="urn:microsoft.com/office/officeart/2005/8/layout/orgChart1"/>
    <dgm:cxn modelId="{5A266B57-2CBC-4121-B516-22DBD0CE1681}" type="presParOf" srcId="{D51D2A45-33A8-46A1-9845-AFDFDCB7CE11}" destId="{298E52C6-A831-4B33-8906-C016F86DCD78}" srcOrd="0" destOrd="0" presId="urn:microsoft.com/office/officeart/2005/8/layout/orgChart1"/>
    <dgm:cxn modelId="{4DAB3F7E-EADE-442F-B95D-86BDCB5BAE1F}" type="presParOf" srcId="{298E52C6-A831-4B33-8906-C016F86DCD78}" destId="{3515E1C0-F46C-4093-9469-A55AB20AD2E1}" srcOrd="0" destOrd="0" presId="urn:microsoft.com/office/officeart/2005/8/layout/orgChart1"/>
    <dgm:cxn modelId="{78BD74D3-8F97-4523-ADFC-2F982EF06767}" type="presParOf" srcId="{298E52C6-A831-4B33-8906-C016F86DCD78}" destId="{24550241-2AFC-4038-A306-050F5981291C}" srcOrd="1" destOrd="0" presId="urn:microsoft.com/office/officeart/2005/8/layout/orgChart1"/>
    <dgm:cxn modelId="{2A210E44-7205-454A-916E-51F478F51731}" type="presParOf" srcId="{D51D2A45-33A8-46A1-9845-AFDFDCB7CE11}" destId="{615513EA-3863-4FC1-8A4B-E5F717890E98}" srcOrd="1" destOrd="0" presId="urn:microsoft.com/office/officeart/2005/8/layout/orgChart1"/>
    <dgm:cxn modelId="{7FFF902F-9D34-4305-947F-0742E4366BFD}" type="presParOf" srcId="{615513EA-3863-4FC1-8A4B-E5F717890E98}" destId="{35F63FF1-C3ED-4463-A8B0-BE30FC5F5DF1}" srcOrd="0" destOrd="0" presId="urn:microsoft.com/office/officeart/2005/8/layout/orgChart1"/>
    <dgm:cxn modelId="{B0288775-B4FC-4919-A5BE-974540A95FF6}" type="presParOf" srcId="{615513EA-3863-4FC1-8A4B-E5F717890E98}" destId="{7215E8B8-31F5-4C74-B5C4-A761B7C814BA}" srcOrd="1" destOrd="0" presId="urn:microsoft.com/office/officeart/2005/8/layout/orgChart1"/>
    <dgm:cxn modelId="{78AAF2D1-E5DB-42DD-9E21-FA2C111C0D2E}" type="presParOf" srcId="{7215E8B8-31F5-4C74-B5C4-A761B7C814BA}" destId="{0B470AE4-6FDB-4CDC-B2F8-E87F7824E249}" srcOrd="0" destOrd="0" presId="urn:microsoft.com/office/officeart/2005/8/layout/orgChart1"/>
    <dgm:cxn modelId="{992FF7FA-6BB0-4AFF-A99B-0EF6222718EB}" type="presParOf" srcId="{0B470AE4-6FDB-4CDC-B2F8-E87F7824E249}" destId="{8AE5867A-A1A4-400D-93ED-A4ABC2389A4B}" srcOrd="0" destOrd="0" presId="urn:microsoft.com/office/officeart/2005/8/layout/orgChart1"/>
    <dgm:cxn modelId="{8166BC6A-F937-4C57-91D3-78F52C377BF8}" type="presParOf" srcId="{0B470AE4-6FDB-4CDC-B2F8-E87F7824E249}" destId="{1974F3FA-E96E-40E5-959B-AF3D576FA689}" srcOrd="1" destOrd="0" presId="urn:microsoft.com/office/officeart/2005/8/layout/orgChart1"/>
    <dgm:cxn modelId="{27966338-7BFF-419A-9C86-17F488F5BE49}" type="presParOf" srcId="{7215E8B8-31F5-4C74-B5C4-A761B7C814BA}" destId="{55F2AABF-0FF4-4777-A999-821E5277C6DC}" srcOrd="1" destOrd="0" presId="urn:microsoft.com/office/officeart/2005/8/layout/orgChart1"/>
    <dgm:cxn modelId="{59F38F65-3B25-491C-9E77-656F4AF6D18B}" type="presParOf" srcId="{7215E8B8-31F5-4C74-B5C4-A761B7C814BA}" destId="{71AB0564-9326-4294-B00A-EC641BA6F5A3}" srcOrd="2" destOrd="0" presId="urn:microsoft.com/office/officeart/2005/8/layout/orgChart1"/>
    <dgm:cxn modelId="{AF4DD526-F3EA-4248-AD8B-D0EECAD42BC1}" type="presParOf" srcId="{615513EA-3863-4FC1-8A4B-E5F717890E98}" destId="{A12FF4C3-CA79-4321-8EAF-62C2562F233D}" srcOrd="2" destOrd="0" presId="urn:microsoft.com/office/officeart/2005/8/layout/orgChart1"/>
    <dgm:cxn modelId="{CF32A85E-30BC-4FA9-B619-4929B64B5163}" type="presParOf" srcId="{615513EA-3863-4FC1-8A4B-E5F717890E98}" destId="{556E37CC-14F1-4795-BEB6-FAC3A34BDDFC}" srcOrd="3" destOrd="0" presId="urn:microsoft.com/office/officeart/2005/8/layout/orgChart1"/>
    <dgm:cxn modelId="{3AE07441-D9B0-486F-99D6-FE1EDDAA03D0}" type="presParOf" srcId="{556E37CC-14F1-4795-BEB6-FAC3A34BDDFC}" destId="{10695122-2291-47AD-84FF-429E5B68F0E8}" srcOrd="0" destOrd="0" presId="urn:microsoft.com/office/officeart/2005/8/layout/orgChart1"/>
    <dgm:cxn modelId="{903FAA13-5815-475F-BAC8-E89600AB55A6}" type="presParOf" srcId="{10695122-2291-47AD-84FF-429E5B68F0E8}" destId="{E0DDBF0D-A27E-4BC0-A9ED-7CA8339D0F88}" srcOrd="0" destOrd="0" presId="urn:microsoft.com/office/officeart/2005/8/layout/orgChart1"/>
    <dgm:cxn modelId="{6E77A17B-84F1-446B-A83C-AAFA89E7B411}" type="presParOf" srcId="{10695122-2291-47AD-84FF-429E5B68F0E8}" destId="{57F327AF-D849-43D7-83EE-5A7063ABA6C9}" srcOrd="1" destOrd="0" presId="urn:microsoft.com/office/officeart/2005/8/layout/orgChart1"/>
    <dgm:cxn modelId="{D93F73F5-44EE-4A41-B18C-551CC58BD13E}" type="presParOf" srcId="{556E37CC-14F1-4795-BEB6-FAC3A34BDDFC}" destId="{48C99504-01D4-4ED6-BE43-6F5E8F94933D}" srcOrd="1" destOrd="0" presId="urn:microsoft.com/office/officeart/2005/8/layout/orgChart1"/>
    <dgm:cxn modelId="{53855400-5BC5-460A-89DC-1BBD0E7907E8}" type="presParOf" srcId="{556E37CC-14F1-4795-BEB6-FAC3A34BDDFC}" destId="{0B39A8F2-E476-4503-966F-14841320A472}" srcOrd="2" destOrd="0" presId="urn:microsoft.com/office/officeart/2005/8/layout/orgChart1"/>
    <dgm:cxn modelId="{71AFACCE-0472-4FEF-BE4A-89A4E0F1295F}" type="presParOf" srcId="{D51D2A45-33A8-46A1-9845-AFDFDCB7CE11}" destId="{856BA685-42B8-495D-8FE1-E245AF614C15}" srcOrd="2" destOrd="0" presId="urn:microsoft.com/office/officeart/2005/8/layout/orgChart1"/>
    <dgm:cxn modelId="{2196C5A5-7BFC-4D90-8B98-A1DE5542798C}" type="presParOf" srcId="{F3C9A152-5FB3-49BF-922D-FBCC0E9F0556}" destId="{87026E0A-FCCE-42CD-A7F3-D9055704C4B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9B03-C74F-440F-89EE-A4B7EF7454EF}" type="datetimeFigureOut">
              <a:rPr lang="en-US" smtClean="0"/>
              <a:pPr/>
              <a:t>11/22/2017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2B619-93C3-4334-846B-8E20310CB4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140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1F93-62A6-4AAF-8DF7-EDEC5908E5A1}" type="datetimeFigureOut">
              <a:rPr lang="en-US" smtClean="0"/>
              <a:pPr/>
              <a:t>11/22/2017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CB482-B896-4C53-B5CE-99BF7C363C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782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88105" tIns="44053" rIns="88105" bIns="4405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Presentation slide for courses, classes, lectures et al. </a:t>
            </a:r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EE5F3D-1C57-4607-95DA-37C5CBD8D44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722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CB482-B896-4C53-B5CE-99BF7C363CA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098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A26F4F5-6407-4684-B455-E97CB447FB92}" type="datetime1">
              <a:rPr lang="en-US" altLang="en-US" smtClean="0"/>
              <a:pPr>
                <a:spcBef>
                  <a:spcPct val="0"/>
                </a:spcBef>
              </a:pPr>
              <a:t>11/22/2017</a:t>
            </a:fld>
            <a:endParaRPr lang="en-US" altLang="en-US"/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Haitham J</a:t>
            </a:r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IQ" altLang="en-US"/>
          </a:p>
        </p:txBody>
      </p:sp>
    </p:spTree>
    <p:extLst>
      <p:ext uri="{BB962C8B-B14F-4D97-AF65-F5344CB8AC3E}">
        <p14:creationId xmlns:p14="http://schemas.microsoft.com/office/powerpoint/2010/main" val="3688593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688975"/>
            <a:ext cx="4987925" cy="3741738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4611688"/>
            <a:ext cx="6261100" cy="48498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0910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CB482-B896-4C53-B5CE-99BF7C363CA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853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FF45396-C05E-4598-8FAE-181D6B731E1C}" type="slidenum">
              <a:rPr lang="en-US" altLang="en-US"/>
              <a:pPr eaLnBrk="1" hangingPunct="1"/>
              <a:t>20</a:t>
            </a:fld>
            <a:endParaRPr lang="en-US" alt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759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72BD3F2-DF51-4CF4-A875-27E831231100}" type="datetime1">
              <a:rPr lang="en-US" altLang="en-US" smtClean="0"/>
              <a:pPr>
                <a:spcBef>
                  <a:spcPct val="0"/>
                </a:spcBef>
              </a:pPr>
              <a:t>11/22/2017</a:t>
            </a:fld>
            <a:endParaRPr lang="en-US" altLang="en-US"/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Haitham J</a:t>
            </a: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IQ" altLang="en-US"/>
          </a:p>
        </p:txBody>
      </p:sp>
    </p:spTree>
    <p:extLst>
      <p:ext uri="{BB962C8B-B14F-4D97-AF65-F5344CB8AC3E}">
        <p14:creationId xmlns:p14="http://schemas.microsoft.com/office/powerpoint/2010/main" val="672100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E33FB9-BF3B-4DB3-9C06-D7D728C803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.jpeg"/><Relationship Id="rId5" Type="http://schemas.openxmlformats.org/officeDocument/2006/relationships/image" Target="../media/image20.wmf"/><Relationship Id="rId10" Type="http://schemas.openxmlformats.org/officeDocument/2006/relationships/image" Target="../media/image1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p-science.thomsonreuters.com/mj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p-science.thomsonreuters.com/mj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6084/m9.figshare.1294772" TargetMode="External"/><Relationship Id="rId2" Type="http://schemas.openxmlformats.org/officeDocument/2006/relationships/hyperlink" Target="https://www.publishingcampus.elsevier.com/pages/210/How-do-Editors-look-at-your-paper.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ringer.com/computer/journal/11390" TargetMode="External"/><Relationship Id="rId2" Type="http://schemas.openxmlformats.org/officeDocument/2006/relationships/hyperlink" Target="http://www.springer.com/engineering/journal/1336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jact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1660525" y="3487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altLang="en-US">
                <a:latin typeface="Arial" charset="0"/>
              </a:rPr>
              <a:t/>
            </a:r>
            <a:br>
              <a:rPr lang="en-GB" altLang="en-US">
                <a:latin typeface="Arial" charset="0"/>
              </a:rPr>
            </a:br>
            <a:endParaRPr lang="en-GB" altLang="en-US">
              <a:latin typeface="Arial" charset="0"/>
            </a:endParaRP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1660525" y="3487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altLang="en-US">
                <a:latin typeface="Arial" charset="0"/>
              </a:rPr>
              <a:t/>
            </a:r>
            <a:br>
              <a:rPr lang="en-GB" altLang="en-US">
                <a:latin typeface="Arial" charset="0"/>
              </a:rPr>
            </a:br>
            <a:endParaRPr lang="en-GB" altLang="en-US">
              <a:latin typeface="Arial" charset="0"/>
            </a:endParaRPr>
          </a:p>
        </p:txBody>
      </p:sp>
      <p:sp>
        <p:nvSpPr>
          <p:cNvPr id="16391" name="Rectangle 6"/>
          <p:cNvSpPr txBox="1">
            <a:spLocks noChangeArrowheads="1"/>
          </p:cNvSpPr>
          <p:nvPr/>
        </p:nvSpPr>
        <p:spPr bwMode="auto">
          <a:xfrm>
            <a:off x="457200" y="35052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م.د</a:t>
            </a:r>
            <a:r>
              <a:rPr lang="ar-SA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ar-IQ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مصطفى صلاح خليفة اللامي</a:t>
            </a:r>
            <a:endParaRPr lang="en-US" sz="4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ar-SA" sz="700" dirty="0"/>
          </a:p>
          <a:p>
            <a:pPr algn="ctr">
              <a:defRPr/>
            </a:pPr>
            <a:endParaRPr lang="en-US" sz="700" dirty="0"/>
          </a:p>
          <a:p>
            <a:pPr algn="ctr">
              <a:defRPr/>
            </a:pPr>
            <a:r>
              <a:rPr lang="ar-SA" sz="28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قســم </a:t>
            </a:r>
            <a:r>
              <a:rPr lang="ar-IQ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علوم الحاسبات \ كلية التربية للعلوم الصرفة \ جامعة البصرة</a:t>
            </a:r>
            <a:endParaRPr lang="en-GB" sz="28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ar-IQ" sz="28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1">
              <a:defRPr/>
            </a:pPr>
            <a:endParaRPr lang="ar-IQ" sz="12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2" name="Rectangle 6"/>
          <p:cNvSpPr txBox="1">
            <a:spLocks noChangeArrowheads="1"/>
          </p:cNvSpPr>
          <p:nvPr/>
        </p:nvSpPr>
        <p:spPr bwMode="auto">
          <a:xfrm>
            <a:off x="0" y="1752600"/>
            <a:ext cx="8915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5400" b="1" dirty="0" smtClean="0"/>
              <a:t>Types of Journals</a:t>
            </a:r>
            <a:endParaRPr lang="en-GB" sz="5400" b="1" dirty="0"/>
          </a:p>
          <a:p>
            <a:pPr algn="ctr"/>
            <a:r>
              <a:rPr lang="ar-IQ" sz="5400" b="1" dirty="0" smtClean="0"/>
              <a:t>انواع المجلات </a:t>
            </a:r>
          </a:p>
          <a:p>
            <a:pPr algn="ctr"/>
            <a:endParaRPr lang="en-GB" sz="5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/>
          </a:blip>
          <a:srcRect l="3840" t="3703" r="4804" b="3176"/>
          <a:stretch/>
        </p:blipFill>
        <p:spPr>
          <a:xfrm>
            <a:off x="2787074" y="76200"/>
            <a:ext cx="1099126" cy="1066800"/>
          </a:xfrm>
          <a:prstGeom prst="ellipse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/>
          </a:blip>
          <a:srcRect l="11112" t="13051" r="12417" b="12875"/>
          <a:stretch/>
        </p:blipFill>
        <p:spPr>
          <a:xfrm>
            <a:off x="4572000" y="109855"/>
            <a:ext cx="1066800" cy="1033145"/>
          </a:xfrm>
          <a:prstGeom prst="ellipse">
            <a:avLst/>
          </a:prstGeom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67632"/>
            <a:ext cx="1219200" cy="115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http://www.en.uobaghdad.edu.iq/uploads/Center%20Logo/dce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108466"/>
            <a:ext cx="2362200" cy="882134"/>
          </a:xfrm>
          <a:prstGeom prst="rect">
            <a:avLst/>
          </a:prstGeom>
          <a:noFill/>
        </p:spPr>
      </p:pic>
      <p:pic>
        <p:nvPicPr>
          <p:cNvPr id="17" name="Picture 2" descr="F:\Post _teaching\2014\Admin stuff\2016\Seitififc workshop-AL-Khwarzmi 5-6-2016\Flex and invit ts_201663\Thomson-Reuters-log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257800"/>
            <a:ext cx="1219200" cy="1219200"/>
          </a:xfrm>
          <a:prstGeom prst="rect">
            <a:avLst/>
          </a:prstGeom>
          <a:noFill/>
        </p:spPr>
      </p:pic>
      <p:pic>
        <p:nvPicPr>
          <p:cNvPr id="18" name="Picture 2" descr="http://undsci.berkeley.edu/images/us101/journal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72400" y="5334000"/>
            <a:ext cx="961997" cy="114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328758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5" descr="EGhomepagep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74277"/>
            <a:ext cx="1791493" cy="247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2627313" y="791061"/>
            <a:ext cx="4038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Eugene Garfield</a:t>
            </a:r>
            <a:endParaRPr lang="ar-SA" sz="3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ar-SA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يوجين كارفيلد</a:t>
            </a:r>
            <a:endParaRPr lang="en-US" sz="3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0" name="Rectangle 9"/>
          <p:cNvSpPr>
            <a:spLocks noChangeArrowheads="1"/>
          </p:cNvSpPr>
          <p:nvPr/>
        </p:nvSpPr>
        <p:spPr bwMode="auto">
          <a:xfrm>
            <a:off x="304800" y="3884612"/>
            <a:ext cx="8712200" cy="247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spcBef>
                <a:spcPct val="0"/>
              </a:spcBef>
              <a:buClrTx/>
            </a:pPr>
            <a:r>
              <a:rPr lang="ar-SA" altLang="en-US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كارفيلد</a:t>
            </a:r>
            <a:r>
              <a:rPr lang="ar-SA" altLang="en-US" sz="2400" b="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هو عالم أمريكي ولد في مدينة نيويورك سنة 1925, </a:t>
            </a:r>
            <a:r>
              <a:rPr lang="ar-SA" altLang="en-US" sz="2300" b="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حصل على الدكتوراه سنة 1961.</a:t>
            </a:r>
            <a:endParaRPr lang="en-US" altLang="en-US" sz="2300" b="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1" eaLnBrk="1" hangingPunct="1">
              <a:spcBef>
                <a:spcPct val="0"/>
              </a:spcBef>
              <a:buClrTx/>
            </a:pPr>
            <a:r>
              <a:rPr lang="ar-SA" altLang="en-US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altLang="en-US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كارفيلد</a:t>
            </a:r>
            <a:r>
              <a:rPr lang="ar-SA" altLang="en-US" sz="2400" b="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مؤسس معهد المعلومات العلمي </a:t>
            </a:r>
            <a:r>
              <a:rPr lang="en-US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for Scientific Information (ISI)</a:t>
            </a:r>
          </a:p>
          <a:p>
            <a:pPr algn="just" rtl="1" eaLnBrk="1" hangingPunct="1">
              <a:spcBef>
                <a:spcPct val="0"/>
              </a:spcBef>
              <a:buClrTx/>
            </a:pPr>
            <a:r>
              <a:rPr lang="ar-SA" altLang="en-US" sz="2800" dirty="0">
                <a:solidFill>
                  <a:srgbClr val="000099"/>
                </a:solidFill>
              </a:rPr>
              <a:t>كارفيلد</a:t>
            </a:r>
            <a:r>
              <a:rPr lang="ar-SA" altLang="en-US" sz="2800" dirty="0"/>
              <a:t> </a:t>
            </a:r>
            <a:r>
              <a:rPr lang="ar-SA" altLang="en-US" sz="2800" b="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أفترضَ تطويرَ دليل إقتباسِ شاملِ الذي يُظهر توليدَ التَفْكير العلميِ.</a:t>
            </a:r>
            <a:endParaRPr lang="en-US" altLang="en-US" sz="2800" b="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1" eaLnBrk="1" hangingPunct="1">
              <a:spcBef>
                <a:spcPct val="0"/>
              </a:spcBef>
              <a:buClrTx/>
            </a:pPr>
            <a:r>
              <a:rPr lang="ar-SA" altLang="en-US" sz="2800" dirty="0">
                <a:solidFill>
                  <a:srgbClr val="000099"/>
                </a:solidFill>
              </a:rPr>
              <a:t>كارفيلد</a:t>
            </a:r>
            <a:r>
              <a:rPr lang="ar-SA" altLang="en-US" sz="2800" dirty="0"/>
              <a:t> </a:t>
            </a:r>
            <a:r>
              <a:rPr lang="ar-SA" altLang="en-US" sz="2800" b="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خَلْق </a:t>
            </a: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ar-SA" altLang="en-US" sz="2800" b="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حيث جَعلَ من الممكن حِساب عامل التأثير.</a:t>
            </a:r>
            <a:endParaRPr lang="en-US" altLang="en-US" sz="2800" b="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1" name="Rectangle 10"/>
          <p:cNvSpPr>
            <a:spLocks noChangeArrowheads="1"/>
          </p:cNvSpPr>
          <p:nvPr/>
        </p:nvSpPr>
        <p:spPr bwMode="auto">
          <a:xfrm>
            <a:off x="3733800" y="6476999"/>
            <a:ext cx="22098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ar-IQ" altLang="en-US" sz="2000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المصدر: د </a:t>
            </a:r>
            <a:r>
              <a:rPr lang="ar-SA" altLang="en-US" sz="2000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هيثم طه</a:t>
            </a:r>
            <a:r>
              <a:rPr lang="ar-IQ" altLang="en-US" sz="2000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(7)</a:t>
            </a:r>
            <a:endParaRPr lang="en-US" altLang="en-US" sz="2000" dirty="0">
              <a:solidFill>
                <a:srgbClr val="000000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www.ucm.es/data/cont/media/www/pag-39799/is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667" y="0"/>
            <a:ext cx="2554333" cy="9906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library.qu.edu.sa/news/PublishingImages/is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74614"/>
            <a:ext cx="2581275" cy="61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9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8438"/>
            <a:ext cx="6324600" cy="66992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Citation </a:t>
            </a:r>
            <a:r>
              <a:rPr lang="ar-IQ" dirty="0"/>
              <a:t>ألاستشهاد أو الاقتباس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5782449" cy="2978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5263988"/>
            <a:ext cx="5003800" cy="14316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9787" y="4765991"/>
            <a:ext cx="1681425" cy="3930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71600" y="2971800"/>
            <a:ext cx="3048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51300" y="5215172"/>
            <a:ext cx="4991100" cy="675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08697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71500" y="990600"/>
            <a:ext cx="8001000" cy="441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IQ" sz="9600" b="1" dirty="0"/>
              <a:t>كيفية حساب معامل التأثير من ثومسون رويترز</a:t>
            </a:r>
            <a:endParaRPr kumimoji="0" lang="en-GB" sz="9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67735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Journal Impact Factor </a:t>
            </a:r>
            <a:r>
              <a:rPr lang="en-GB" b="1" dirty="0" smtClean="0"/>
              <a:t>by</a:t>
            </a:r>
            <a:br>
              <a:rPr lang="en-GB" b="1" dirty="0" smtClean="0"/>
            </a:br>
            <a:r>
              <a:rPr lang="en-GB" dirty="0" smtClean="0"/>
              <a:t> </a:t>
            </a:r>
            <a:r>
              <a:rPr lang="en-GB" b="1" dirty="0"/>
              <a:t>Thomson Reuters</a:t>
            </a:r>
          </a:p>
        </p:txBody>
      </p:sp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1575" y="1247775"/>
            <a:ext cx="6981825" cy="522922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0" y="64008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Source: Nader Al-</a:t>
            </a:r>
            <a:r>
              <a:rPr lang="en-GB" dirty="0" err="1"/>
              <a:t>Ebrahim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410200" y="1905000"/>
            <a:ext cx="990600" cy="12192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419600" y="1905000"/>
            <a:ext cx="9906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352800" y="1905000"/>
            <a:ext cx="9906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905000" y="4800600"/>
            <a:ext cx="4800600" cy="7620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970257338"/>
      </p:ext>
    </p:extLst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/>
              <a:t>EFFICIENCY</a:t>
            </a:r>
            <a:br>
              <a:rPr lang="en-US" altLang="en-US"/>
            </a:br>
            <a:r>
              <a:rPr lang="en-US" altLang="en-US"/>
              <a:t>JOURNAL IMPACT FACTOR</a:t>
            </a: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6372225" y="3122613"/>
            <a:ext cx="2238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FF0000"/>
                </a:solidFill>
              </a:rPr>
              <a:t> 2009 Impact Factor</a:t>
            </a:r>
          </a:p>
        </p:txBody>
      </p:sp>
      <p:grpSp>
        <p:nvGrpSpPr>
          <p:cNvPr id="2054" name="Group 4"/>
          <p:cNvGrpSpPr>
            <a:grpSpLocks/>
          </p:cNvGrpSpPr>
          <p:nvPr/>
        </p:nvGrpSpPr>
        <p:grpSpPr bwMode="auto">
          <a:xfrm>
            <a:off x="506413" y="1458913"/>
            <a:ext cx="7685087" cy="3721100"/>
            <a:chOff x="622" y="919"/>
            <a:chExt cx="4538" cy="2051"/>
          </a:xfrm>
        </p:grpSpPr>
        <p:sp>
          <p:nvSpPr>
            <p:cNvPr id="2055" name="Rectangle 5"/>
            <p:cNvSpPr>
              <a:spLocks noChangeArrowheads="1"/>
            </p:cNvSpPr>
            <p:nvPr/>
          </p:nvSpPr>
          <p:spPr bwMode="auto">
            <a:xfrm>
              <a:off x="1415" y="1003"/>
              <a:ext cx="749" cy="8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1"/>
            </a:p>
          </p:txBody>
        </p:sp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3838" y="1296"/>
            <a:ext cx="412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0" name="VISIO" r:id="rId4" imgW="2060448" imgH="2424684" progId="">
                    <p:embed/>
                  </p:oleObj>
                </mc:Choice>
                <mc:Fallback>
                  <p:oleObj name="VISIO" r:id="rId4" imgW="2060448" imgH="2424684" progId="">
                    <p:embed/>
                    <p:pic>
                      <p:nvPicPr>
                        <p:cNvPr id="0" name="Picture 3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8" y="1296"/>
                          <a:ext cx="412" cy="4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6" name="Text Box 7"/>
            <p:cNvSpPr txBox="1">
              <a:spLocks noChangeArrowheads="1"/>
            </p:cNvSpPr>
            <p:nvPr/>
          </p:nvSpPr>
          <p:spPr bwMode="auto">
            <a:xfrm>
              <a:off x="3750" y="1129"/>
              <a:ext cx="573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/>
                <a:t>2009</a:t>
              </a:r>
            </a:p>
          </p:txBody>
        </p:sp>
        <p:sp>
          <p:nvSpPr>
            <p:cNvPr id="2057" name="Text Box 8"/>
            <p:cNvSpPr txBox="1">
              <a:spLocks noChangeArrowheads="1"/>
            </p:cNvSpPr>
            <p:nvPr/>
          </p:nvSpPr>
          <p:spPr bwMode="auto">
            <a:xfrm>
              <a:off x="3001" y="1129"/>
              <a:ext cx="573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/>
                <a:t>2008</a:t>
              </a:r>
            </a:p>
          </p:txBody>
        </p:sp>
        <p:sp>
          <p:nvSpPr>
            <p:cNvPr id="2058" name="Text Box 9"/>
            <p:cNvSpPr txBox="1">
              <a:spLocks noChangeArrowheads="1"/>
            </p:cNvSpPr>
            <p:nvPr/>
          </p:nvSpPr>
          <p:spPr bwMode="auto">
            <a:xfrm>
              <a:off x="2252" y="1136"/>
              <a:ext cx="573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/>
                <a:t>2007</a:t>
              </a:r>
            </a:p>
          </p:txBody>
        </p:sp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622" y="2386"/>
            <a:ext cx="262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1" name="VISIO" r:id="rId6" imgW="2060448" imgH="2424684" progId="">
                    <p:embed/>
                  </p:oleObj>
                </mc:Choice>
                <mc:Fallback>
                  <p:oleObj name="VISIO" r:id="rId6" imgW="2060448" imgH="2424684" progId="">
                    <p:embed/>
                    <p:pic>
                      <p:nvPicPr>
                        <p:cNvPr id="0" name="Picture 3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" y="2386"/>
                          <a:ext cx="262" cy="2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798" y="2432"/>
              <a:ext cx="224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0000FF"/>
                  </a:solidFill>
                </a:rPr>
                <a:t> Source paper – published in 2009</a:t>
              </a:r>
            </a:p>
          </p:txBody>
        </p:sp>
        <p:pic>
          <p:nvPicPr>
            <p:cNvPr id="2060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" y="2719"/>
              <a:ext cx="228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798" y="2727"/>
              <a:ext cx="2732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0000"/>
                  </a:solidFill>
                </a:rPr>
                <a:t> Cited reference – published in 2007 or 2008</a:t>
              </a:r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>
              <a:off x="666" y="2304"/>
              <a:ext cx="176" cy="0"/>
            </a:xfrm>
            <a:prstGeom prst="line">
              <a:avLst/>
            </a:prstGeom>
            <a:noFill/>
            <a:ln w="31750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63" name="Text Box 15"/>
            <p:cNvSpPr txBox="1">
              <a:spLocks noChangeArrowheads="1"/>
            </p:cNvSpPr>
            <p:nvPr/>
          </p:nvSpPr>
          <p:spPr bwMode="auto">
            <a:xfrm>
              <a:off x="798" y="2198"/>
              <a:ext cx="925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/>
                <a:t>Citations</a:t>
              </a:r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>
              <a:off x="842" y="1003"/>
              <a:ext cx="6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65" name="Line 17"/>
            <p:cNvSpPr>
              <a:spLocks noChangeShapeType="1"/>
            </p:cNvSpPr>
            <p:nvPr/>
          </p:nvSpPr>
          <p:spPr bwMode="auto">
            <a:xfrm>
              <a:off x="842" y="1841"/>
              <a:ext cx="6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2066" name="Group 18"/>
            <p:cNvGrpSpPr>
              <a:grpSpLocks/>
            </p:cNvGrpSpPr>
            <p:nvPr/>
          </p:nvGrpSpPr>
          <p:grpSpPr bwMode="auto">
            <a:xfrm>
              <a:off x="754" y="1003"/>
              <a:ext cx="88" cy="838"/>
              <a:chOff x="5136" y="624"/>
              <a:chExt cx="96" cy="960"/>
            </a:xfrm>
          </p:grpSpPr>
          <p:sp>
            <p:nvSpPr>
              <p:cNvPr id="2098" name="Line 19"/>
              <p:cNvSpPr>
                <a:spLocks noChangeShapeType="1"/>
              </p:cNvSpPr>
              <p:nvPr/>
            </p:nvSpPr>
            <p:spPr bwMode="auto">
              <a:xfrm flipH="1">
                <a:off x="5136" y="6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2099" name="Group 20"/>
              <p:cNvGrpSpPr>
                <a:grpSpLocks/>
              </p:cNvGrpSpPr>
              <p:nvPr/>
            </p:nvGrpSpPr>
            <p:grpSpPr bwMode="auto">
              <a:xfrm>
                <a:off x="5136" y="720"/>
                <a:ext cx="96" cy="192"/>
                <a:chOff x="5136" y="720"/>
                <a:chExt cx="96" cy="192"/>
              </a:xfrm>
            </p:grpSpPr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auto">
                <a:xfrm>
                  <a:off x="5136" y="720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5136" y="816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00" name="Group 23"/>
              <p:cNvGrpSpPr>
                <a:grpSpLocks/>
              </p:cNvGrpSpPr>
              <p:nvPr/>
            </p:nvGrpSpPr>
            <p:grpSpPr bwMode="auto">
              <a:xfrm>
                <a:off x="5136" y="1104"/>
                <a:ext cx="96" cy="192"/>
                <a:chOff x="5184" y="1104"/>
                <a:chExt cx="96" cy="192"/>
              </a:xfrm>
            </p:grpSpPr>
            <p:sp>
              <p:nvSpPr>
                <p:cNvPr id="2108" name="Line 24"/>
                <p:cNvSpPr>
                  <a:spLocks noChangeShapeType="1"/>
                </p:cNvSpPr>
                <p:nvPr/>
              </p:nvSpPr>
              <p:spPr bwMode="auto">
                <a:xfrm flipH="1" flipV="1">
                  <a:off x="5184" y="1104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09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5184" y="1200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01" name="Group 26"/>
              <p:cNvGrpSpPr>
                <a:grpSpLocks/>
              </p:cNvGrpSpPr>
              <p:nvPr/>
            </p:nvGrpSpPr>
            <p:grpSpPr bwMode="auto">
              <a:xfrm>
                <a:off x="5136" y="912"/>
                <a:ext cx="96" cy="192"/>
                <a:chOff x="5184" y="1104"/>
                <a:chExt cx="96" cy="192"/>
              </a:xfrm>
            </p:grpSpPr>
            <p:sp>
              <p:nvSpPr>
                <p:cNvPr id="2106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5184" y="1104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07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5184" y="1200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02" name="Group 29"/>
              <p:cNvGrpSpPr>
                <a:grpSpLocks/>
              </p:cNvGrpSpPr>
              <p:nvPr/>
            </p:nvGrpSpPr>
            <p:grpSpPr bwMode="auto">
              <a:xfrm>
                <a:off x="5136" y="1296"/>
                <a:ext cx="96" cy="192"/>
                <a:chOff x="5184" y="1104"/>
                <a:chExt cx="96" cy="192"/>
              </a:xfrm>
            </p:grpSpPr>
            <p:sp>
              <p:nvSpPr>
                <p:cNvPr id="2104" name="Line 30"/>
                <p:cNvSpPr>
                  <a:spLocks noChangeShapeType="1"/>
                </p:cNvSpPr>
                <p:nvPr/>
              </p:nvSpPr>
              <p:spPr bwMode="auto">
                <a:xfrm flipH="1" flipV="1">
                  <a:off x="5184" y="1104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05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5184" y="1200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103" name="Line 32"/>
              <p:cNvSpPr>
                <a:spLocks noChangeShapeType="1"/>
              </p:cNvSpPr>
              <p:nvPr/>
            </p:nvSpPr>
            <p:spPr bwMode="auto">
              <a:xfrm>
                <a:off x="5136" y="1488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067" name="Text Box 33"/>
            <p:cNvSpPr txBox="1">
              <a:spLocks noChangeArrowheads="1"/>
            </p:cNvSpPr>
            <p:nvPr/>
          </p:nvSpPr>
          <p:spPr bwMode="auto">
            <a:xfrm>
              <a:off x="842" y="1254"/>
              <a:ext cx="553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200" b="1"/>
                <a:t>All Previous Years</a:t>
              </a:r>
            </a:p>
          </p:txBody>
        </p:sp>
        <p:pic>
          <p:nvPicPr>
            <p:cNvPr id="2068" name="Picture 3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" y="1338"/>
              <a:ext cx="342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9" name="Picture 3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4" y="1338"/>
              <a:ext cx="342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70" name="AutoShape 36"/>
            <p:cNvCxnSpPr>
              <a:cxnSpLocks noChangeShapeType="1"/>
            </p:cNvCxnSpPr>
            <p:nvPr/>
          </p:nvCxnSpPr>
          <p:spPr bwMode="auto">
            <a:xfrm rot="16200000" flipV="1">
              <a:off x="3632" y="1343"/>
              <a:ext cx="42" cy="785"/>
            </a:xfrm>
            <a:prstGeom prst="curvedConnector3">
              <a:avLst>
                <a:gd name="adj1" fmla="val -683333"/>
              </a:avLst>
            </a:prstGeom>
            <a:noFill/>
            <a:ln w="1016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71" name="AutoShape 37"/>
            <p:cNvCxnSpPr>
              <a:cxnSpLocks noChangeShapeType="1"/>
            </p:cNvCxnSpPr>
            <p:nvPr/>
          </p:nvCxnSpPr>
          <p:spPr bwMode="auto">
            <a:xfrm rot="16200000" flipV="1">
              <a:off x="3279" y="991"/>
              <a:ext cx="42" cy="1490"/>
            </a:xfrm>
            <a:prstGeom prst="curvedConnector3">
              <a:avLst>
                <a:gd name="adj1" fmla="val -1558333"/>
              </a:avLst>
            </a:prstGeom>
            <a:noFill/>
            <a:ln w="1016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072" name="Group 38"/>
            <p:cNvGrpSpPr>
              <a:grpSpLocks/>
            </p:cNvGrpSpPr>
            <p:nvPr/>
          </p:nvGrpSpPr>
          <p:grpSpPr bwMode="auto">
            <a:xfrm flipV="1">
              <a:off x="5072" y="1003"/>
              <a:ext cx="88" cy="838"/>
              <a:chOff x="5136" y="624"/>
              <a:chExt cx="96" cy="960"/>
            </a:xfrm>
          </p:grpSpPr>
          <p:sp>
            <p:nvSpPr>
              <p:cNvPr id="2084" name="Line 39"/>
              <p:cNvSpPr>
                <a:spLocks noChangeShapeType="1"/>
              </p:cNvSpPr>
              <p:nvPr/>
            </p:nvSpPr>
            <p:spPr bwMode="auto">
              <a:xfrm flipH="1">
                <a:off x="5136" y="6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2085" name="Group 40"/>
              <p:cNvGrpSpPr>
                <a:grpSpLocks/>
              </p:cNvGrpSpPr>
              <p:nvPr/>
            </p:nvGrpSpPr>
            <p:grpSpPr bwMode="auto">
              <a:xfrm>
                <a:off x="5136" y="720"/>
                <a:ext cx="96" cy="192"/>
                <a:chOff x="5136" y="720"/>
                <a:chExt cx="96" cy="192"/>
              </a:xfrm>
            </p:grpSpPr>
            <p:sp>
              <p:nvSpPr>
                <p:cNvPr id="2096" name="Line 41"/>
                <p:cNvSpPr>
                  <a:spLocks noChangeShapeType="1"/>
                </p:cNvSpPr>
                <p:nvPr/>
              </p:nvSpPr>
              <p:spPr bwMode="auto">
                <a:xfrm>
                  <a:off x="5136" y="720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7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5136" y="816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86" name="Group 43"/>
              <p:cNvGrpSpPr>
                <a:grpSpLocks/>
              </p:cNvGrpSpPr>
              <p:nvPr/>
            </p:nvGrpSpPr>
            <p:grpSpPr bwMode="auto">
              <a:xfrm>
                <a:off x="5136" y="1104"/>
                <a:ext cx="96" cy="192"/>
                <a:chOff x="5184" y="1104"/>
                <a:chExt cx="96" cy="192"/>
              </a:xfrm>
            </p:grpSpPr>
            <p:sp>
              <p:nvSpPr>
                <p:cNvPr id="2094" name="Line 44"/>
                <p:cNvSpPr>
                  <a:spLocks noChangeShapeType="1"/>
                </p:cNvSpPr>
                <p:nvPr/>
              </p:nvSpPr>
              <p:spPr bwMode="auto">
                <a:xfrm flipH="1" flipV="1">
                  <a:off x="5184" y="1104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5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5184" y="1200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87" name="Group 46"/>
              <p:cNvGrpSpPr>
                <a:grpSpLocks/>
              </p:cNvGrpSpPr>
              <p:nvPr/>
            </p:nvGrpSpPr>
            <p:grpSpPr bwMode="auto">
              <a:xfrm>
                <a:off x="5136" y="912"/>
                <a:ext cx="96" cy="192"/>
                <a:chOff x="5184" y="1104"/>
                <a:chExt cx="96" cy="192"/>
              </a:xfrm>
            </p:grpSpPr>
            <p:sp>
              <p:nvSpPr>
                <p:cNvPr id="2092" name="Line 47"/>
                <p:cNvSpPr>
                  <a:spLocks noChangeShapeType="1"/>
                </p:cNvSpPr>
                <p:nvPr/>
              </p:nvSpPr>
              <p:spPr bwMode="auto">
                <a:xfrm flipH="1" flipV="1">
                  <a:off x="5184" y="1104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3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5184" y="1200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88" name="Group 49"/>
              <p:cNvGrpSpPr>
                <a:grpSpLocks/>
              </p:cNvGrpSpPr>
              <p:nvPr/>
            </p:nvGrpSpPr>
            <p:grpSpPr bwMode="auto">
              <a:xfrm>
                <a:off x="5136" y="1296"/>
                <a:ext cx="96" cy="192"/>
                <a:chOff x="5184" y="1104"/>
                <a:chExt cx="96" cy="192"/>
              </a:xfrm>
            </p:grpSpPr>
            <p:sp>
              <p:nvSpPr>
                <p:cNvPr id="2090" name="Line 50"/>
                <p:cNvSpPr>
                  <a:spLocks noChangeShapeType="1"/>
                </p:cNvSpPr>
                <p:nvPr/>
              </p:nvSpPr>
              <p:spPr bwMode="auto">
                <a:xfrm flipH="1" flipV="1">
                  <a:off x="5184" y="1104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1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5184" y="1200"/>
                  <a:ext cx="9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089" name="Line 52"/>
              <p:cNvSpPr>
                <a:spLocks noChangeShapeType="1"/>
              </p:cNvSpPr>
              <p:nvPr/>
            </p:nvSpPr>
            <p:spPr bwMode="auto">
              <a:xfrm>
                <a:off x="5136" y="1488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073" name="Rectangle 53"/>
            <p:cNvSpPr>
              <a:spLocks noChangeArrowheads="1"/>
            </p:cNvSpPr>
            <p:nvPr/>
          </p:nvSpPr>
          <p:spPr bwMode="auto">
            <a:xfrm>
              <a:off x="2164" y="1003"/>
              <a:ext cx="749" cy="8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1"/>
            </a:p>
          </p:txBody>
        </p:sp>
        <p:sp>
          <p:nvSpPr>
            <p:cNvPr id="2074" name="Rectangle 54"/>
            <p:cNvSpPr>
              <a:spLocks noChangeArrowheads="1"/>
            </p:cNvSpPr>
            <p:nvPr/>
          </p:nvSpPr>
          <p:spPr bwMode="auto">
            <a:xfrm>
              <a:off x="2913" y="1003"/>
              <a:ext cx="749" cy="8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1"/>
            </a:p>
          </p:txBody>
        </p:sp>
        <p:sp>
          <p:nvSpPr>
            <p:cNvPr id="2075" name="Rectangle 55"/>
            <p:cNvSpPr>
              <a:spLocks noChangeArrowheads="1"/>
            </p:cNvSpPr>
            <p:nvPr/>
          </p:nvSpPr>
          <p:spPr bwMode="auto">
            <a:xfrm>
              <a:off x="3662" y="1003"/>
              <a:ext cx="749" cy="838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1"/>
            </a:p>
          </p:txBody>
        </p:sp>
        <p:grpSp>
          <p:nvGrpSpPr>
            <p:cNvPr id="2076" name="Group 56"/>
            <p:cNvGrpSpPr>
              <a:grpSpLocks/>
            </p:cNvGrpSpPr>
            <p:nvPr/>
          </p:nvGrpSpPr>
          <p:grpSpPr bwMode="auto">
            <a:xfrm>
              <a:off x="4411" y="1003"/>
              <a:ext cx="749" cy="838"/>
              <a:chOff x="4320" y="720"/>
              <a:chExt cx="393" cy="960"/>
            </a:xfrm>
          </p:grpSpPr>
          <p:sp>
            <p:nvSpPr>
              <p:cNvPr id="2082" name="Line 57"/>
              <p:cNvSpPr>
                <a:spLocks noChangeShapeType="1"/>
              </p:cNvSpPr>
              <p:nvPr/>
            </p:nvSpPr>
            <p:spPr bwMode="auto">
              <a:xfrm>
                <a:off x="4329" y="720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83" name="Line 58"/>
              <p:cNvSpPr>
                <a:spLocks noChangeShapeType="1"/>
              </p:cNvSpPr>
              <p:nvPr/>
            </p:nvSpPr>
            <p:spPr bwMode="auto">
              <a:xfrm>
                <a:off x="4320" y="1680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pic>
          <p:nvPicPr>
            <p:cNvPr id="2077" name="Picture 5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1" y="1343"/>
              <a:ext cx="375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78" name="Text Box 60"/>
            <p:cNvSpPr txBox="1">
              <a:spLocks noChangeArrowheads="1"/>
            </p:cNvSpPr>
            <p:nvPr/>
          </p:nvSpPr>
          <p:spPr bwMode="auto">
            <a:xfrm>
              <a:off x="1503" y="1136"/>
              <a:ext cx="573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/>
                <a:t>2006</a:t>
              </a:r>
            </a:p>
          </p:txBody>
        </p:sp>
        <p:pic>
          <p:nvPicPr>
            <p:cNvPr id="2079" name="Picture 6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1" y="1338"/>
              <a:ext cx="374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0" name="Text Box 62"/>
            <p:cNvSpPr txBox="1">
              <a:spLocks noChangeArrowheads="1"/>
            </p:cNvSpPr>
            <p:nvPr/>
          </p:nvSpPr>
          <p:spPr bwMode="auto">
            <a:xfrm>
              <a:off x="4367" y="1129"/>
              <a:ext cx="572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/>
                <a:t>2010</a:t>
              </a:r>
            </a:p>
          </p:txBody>
        </p:sp>
        <p:sp>
          <p:nvSpPr>
            <p:cNvPr id="2081" name="Line 63"/>
            <p:cNvSpPr>
              <a:spLocks noChangeShapeType="1"/>
            </p:cNvSpPr>
            <p:nvPr/>
          </p:nvSpPr>
          <p:spPr bwMode="auto">
            <a:xfrm flipH="1">
              <a:off x="1239" y="919"/>
              <a:ext cx="38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Rectangle 1"/>
          <p:cNvSpPr/>
          <p:nvPr/>
        </p:nvSpPr>
        <p:spPr>
          <a:xfrm>
            <a:off x="252525" y="6260271"/>
            <a:ext cx="85654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kern="0" dirty="0" err="1">
                <a:solidFill>
                  <a:schemeClr val="tx2"/>
                </a:solidFill>
              </a:rPr>
              <a:t>Source:</a:t>
            </a:r>
            <a:r>
              <a:rPr lang="en-US" altLang="en-US" sz="1400" dirty="0" err="1"/>
              <a:t>David</a:t>
            </a:r>
            <a:r>
              <a:rPr lang="en-US" altLang="en-US" sz="1400" dirty="0"/>
              <a:t> </a:t>
            </a:r>
            <a:r>
              <a:rPr lang="en-US" altLang="en-US" sz="1400" dirty="0" err="1"/>
              <a:t>Horky</a:t>
            </a:r>
            <a:r>
              <a:rPr lang="tr-TR" altLang="en-US" sz="1400" dirty="0"/>
              <a:t> &amp; Metin Tunc</a:t>
            </a:r>
            <a:r>
              <a:rPr lang="en-GB" altLang="en-US" sz="1400" dirty="0"/>
              <a:t>,</a:t>
            </a:r>
            <a:r>
              <a:rPr lang="en-US" sz="1400" kern="0" dirty="0">
                <a:solidFill>
                  <a:schemeClr val="tx2"/>
                </a:solidFill>
              </a:rPr>
              <a:t>How Web of Knowledge Can Help </a:t>
            </a:r>
            <a:r>
              <a:rPr lang="tr-TR" sz="1400" kern="0" dirty="0">
                <a:solidFill>
                  <a:schemeClr val="tx2"/>
                </a:solidFill>
              </a:rPr>
              <a:t>Kyrgyzstan</a:t>
            </a:r>
            <a:r>
              <a:rPr lang="en-US" sz="1400" kern="0" dirty="0">
                <a:solidFill>
                  <a:schemeClr val="tx2"/>
                </a:solidFill>
              </a:rPr>
              <a:t> Research, It’s Visibility and Influence, Thomson Reuters</a:t>
            </a:r>
            <a:r>
              <a:rPr lang="en-US" sz="1400" b="1" kern="0" dirty="0">
                <a:solidFill>
                  <a:schemeClr val="tx2"/>
                </a:solidFill>
              </a:rPr>
              <a:t/>
            </a:r>
            <a:br>
              <a:rPr lang="en-US" sz="1400" b="1" kern="0" dirty="0">
                <a:solidFill>
                  <a:schemeClr val="tx2"/>
                </a:solidFill>
              </a:rPr>
            </a:br>
            <a:endParaRPr lang="en-US" sz="1400" b="1" kern="0" dirty="0">
              <a:solidFill>
                <a:schemeClr val="tx2"/>
              </a:solidFill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0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11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9002039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004" y="90034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GB" b="1" u="sng" dirty="0"/>
              <a:t>Example: Impact Factor for a Journal in </a:t>
            </a:r>
            <a:r>
              <a:rPr lang="en-GB" b="1" u="sng" dirty="0">
                <a:solidFill>
                  <a:srgbClr val="FF0000"/>
                </a:solidFill>
              </a:rPr>
              <a:t>2008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62200"/>
            <a:ext cx="8599321" cy="297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362200" y="63246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Source: Nader Al-</a:t>
            </a:r>
            <a:r>
              <a:rPr lang="en-GB" dirty="0" err="1"/>
              <a:t>Ebrahim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19200" y="2667000"/>
            <a:ext cx="609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81400" y="2819400"/>
            <a:ext cx="533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581400" y="3276600"/>
            <a:ext cx="533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239000" y="2819400"/>
            <a:ext cx="533400" cy="3048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239000" y="3276600"/>
            <a:ext cx="533400" cy="3048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638800" y="4495800"/>
            <a:ext cx="533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638800" y="4800600"/>
            <a:ext cx="533400" cy="3048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13931079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rsco.org/file/get/c613dafc-e3fc-4812-b52c-4d3cdff3b5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90" y="384238"/>
            <a:ext cx="8286409" cy="571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2120" y="6308725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http://www.arsco.org/detailed/21aaa2ce-3dc8-4e13-845f-050e68a3a405</a:t>
            </a:r>
          </a:p>
        </p:txBody>
      </p:sp>
    </p:spTree>
    <p:extLst>
      <p:ext uri="{BB962C8B-B14F-4D97-AF65-F5344CB8AC3E}">
        <p14:creationId xmlns:p14="http://schemas.microsoft.com/office/powerpoint/2010/main" val="244433399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109514"/>
            <a:ext cx="6629400" cy="113133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IQ" b="1" dirty="0"/>
              <a:t>أختلافات عامل الـتأثير حسب التخصصات </a:t>
            </a:r>
            <a:endParaRPr lang="en-GB" b="1" dirty="0"/>
          </a:p>
        </p:txBody>
      </p:sp>
      <p:pic>
        <p:nvPicPr>
          <p:cNvPr id="3074" name="Picture 2" descr="https://blogs.scientificamerican.com/information-culture/files/2012/06/Subject-Variation-in-Impact-Factor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6950870" cy="494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0500" y="6550223"/>
            <a:ext cx="8763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https://blogs.scientificamerican.com/information-culture/files/2012/06/Subject-Variation-in-Impact-Factors.png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4564865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71600"/>
            <a:ext cx="8001000" cy="3886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IQ" sz="7200" b="1" dirty="0"/>
              <a:t>كيفية يمكن أن نتأكد ان المجلة داخلة ضمن تصنيف ثومسون رويترز</a:t>
            </a:r>
            <a:endParaRPr kumimoji="0" lang="en-GB" sz="7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1164411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77" y="1981200"/>
            <a:ext cx="7211862" cy="2743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IQ" b="1" dirty="0"/>
              <a:t>الطريقة الأولى:</a:t>
            </a:r>
            <a:br>
              <a:rPr lang="ar-IQ" b="1" dirty="0"/>
            </a:br>
            <a:r>
              <a:rPr lang="ar-IQ" b="1" dirty="0"/>
              <a:t> </a:t>
            </a:r>
            <a:r>
              <a:rPr lang="en-GB" b="1" dirty="0"/>
              <a:t> Journal Citations Reports</a:t>
            </a:r>
            <a:br>
              <a:rPr lang="en-GB" b="1" dirty="0"/>
            </a:br>
            <a:r>
              <a:rPr lang="ar-IQ" b="1" dirty="0"/>
              <a:t>الدخول ليس مجاني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045170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8683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Types of Journals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18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many types of journal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Scopus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journal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Conferences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Thomson routers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check the Scopus journal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check the ISI journal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Useful Martial for research tools   </a:t>
            </a:r>
          </a:p>
        </p:txBody>
      </p:sp>
    </p:spTree>
    <p:extLst>
      <p:ext uri="{BB962C8B-B14F-4D97-AF65-F5344CB8AC3E}">
        <p14:creationId xmlns:p14="http://schemas.microsoft.com/office/powerpoint/2010/main" val="9101474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8750"/>
            <a:ext cx="8991600" cy="647065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1594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65532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Source: Nader Al-</a:t>
            </a:r>
            <a:r>
              <a:rPr lang="en-GB" dirty="0" err="1"/>
              <a:t>Ebrahim</a:t>
            </a:r>
            <a:endParaRPr lang="en-GB" dirty="0"/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8130189" cy="609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733800" y="2971800"/>
            <a:ext cx="609600" cy="3429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930603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14400"/>
            <a:ext cx="703464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IQ" b="1" dirty="0"/>
              <a:t>الطريقة الثانية: البحث في هذا الموقع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971800"/>
            <a:ext cx="8229600" cy="914400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ip-science. </a:t>
            </a:r>
            <a:r>
              <a:rPr lang="en-GB" dirty="0" err="1" smtClean="0">
                <a:hlinkClick r:id="rId2"/>
              </a:rPr>
              <a:t>thomsonreuters</a:t>
            </a:r>
            <a:r>
              <a:rPr lang="en-GB" dirty="0" smtClean="0">
                <a:hlinkClick r:id="rId2"/>
              </a:rPr>
              <a:t>. com/</a:t>
            </a:r>
            <a:r>
              <a:rPr lang="en-GB" dirty="0" err="1" smtClean="0">
                <a:hlinkClick r:id="rId2"/>
              </a:rPr>
              <a:t>mjl</a:t>
            </a:r>
            <a:r>
              <a:rPr lang="en-GB" dirty="0">
                <a:hlinkClick r:id="rId2"/>
              </a:rPr>
              <a:t>/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15863800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533400"/>
            <a:ext cx="6934200" cy="60845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67000" y="3352800"/>
            <a:ext cx="3607138" cy="5746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172200" y="5105400"/>
            <a:ext cx="1442891" cy="13647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Arrow: Right 7"/>
          <p:cNvSpPr/>
          <p:nvPr/>
        </p:nvSpPr>
        <p:spPr>
          <a:xfrm>
            <a:off x="5891733" y="5571071"/>
            <a:ext cx="432867" cy="28730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/>
          <p:cNvSpPr/>
          <p:nvPr/>
        </p:nvSpPr>
        <p:spPr>
          <a:xfrm>
            <a:off x="5760787" y="5982234"/>
            <a:ext cx="432867" cy="28730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/>
          <p:cNvSpPr/>
          <p:nvPr/>
        </p:nvSpPr>
        <p:spPr>
          <a:xfrm>
            <a:off x="5608576" y="6398174"/>
            <a:ext cx="432867" cy="28730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537818427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248400" cy="1477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IQ" b="1" dirty="0"/>
              <a:t>الطريقة الثالثة: البحث في ملفات ال</a:t>
            </a:r>
            <a:r>
              <a:rPr lang="en-GB" b="1" dirty="0"/>
              <a:t> PDF </a:t>
            </a:r>
            <a:r>
              <a:rPr lang="ar-IQ" b="1" dirty="0"/>
              <a:t>المجانية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639763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http://ip-science.thomsonreuters.com/mjl/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lum bright="-20000" contrast="40000"/>
          </a:blip>
          <a:stretch>
            <a:fillRect/>
          </a:stretch>
        </p:blipFill>
        <p:spPr>
          <a:xfrm>
            <a:off x="69815" y="2819400"/>
            <a:ext cx="8939417" cy="36576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1282047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479425" y="5257800"/>
            <a:ext cx="8458200" cy="94615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most amazing show for a single journal goes to </a:t>
            </a:r>
            <a:endParaRPr lang="en-US" altLang="en-US" sz="28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Caner journal for clinicians</a:t>
            </a:r>
            <a:r>
              <a:rPr lang="en-US" altLang="en-US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lang="en-US" altLang="en-US" sz="2800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USA. </a:t>
            </a:r>
            <a:r>
              <a:rPr lang="en-US" altLang="en-US" sz="2800" u="sng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94.3 IF</a:t>
            </a:r>
            <a:r>
              <a:rPr lang="en-US" altLang="en-US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</p:txBody>
      </p:sp>
      <p:sp>
        <p:nvSpPr>
          <p:cNvPr id="108550" name="Rectangle 2"/>
          <p:cNvSpPr>
            <a:spLocks noChangeArrowheads="1"/>
          </p:cNvSpPr>
          <p:nvPr/>
        </p:nvSpPr>
        <p:spPr bwMode="auto">
          <a:xfrm>
            <a:off x="604837" y="1645273"/>
            <a:ext cx="8207375" cy="33547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n-GB" sz="3200" u="sng" dirty="0">
                <a:solidFill>
                  <a:srgbClr val="9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Some </a:t>
            </a:r>
            <a:r>
              <a:rPr lang="en-US" sz="3200" u="sng" dirty="0">
                <a:solidFill>
                  <a:srgbClr val="9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Arabic countries have ISI journals</a:t>
            </a:r>
            <a:r>
              <a:rPr lang="ar-IQ" sz="3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0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Kuwait=3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0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Egypt=2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0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Bahrain=2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0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Jordan=1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0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Libya=1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0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Tunisia=1</a:t>
            </a:r>
          </a:p>
        </p:txBody>
      </p:sp>
      <p:pic>
        <p:nvPicPr>
          <p:cNvPr id="12" name="Picture 2" descr="https://www.ucm.es/data/cont/media/www/pag-39799/is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6675"/>
            <a:ext cx="1981200" cy="768332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library.qu.edu.sa/news/PublishingImages/is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714" y="95250"/>
            <a:ext cx="1993286" cy="49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241857" y="95250"/>
            <a:ext cx="4648200" cy="11700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ar-IQ" b="1" dirty="0"/>
              <a:t>مجلات عربية ضمن تصنيف ثومسون رويترز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79128135"/>
      </p:ext>
    </p:ext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1085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352550" y="1295400"/>
            <a:ext cx="6438900" cy="4648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IQ" sz="7200" b="1" dirty="0"/>
              <a:t>هل توجد مجلة عراقية داخلة ضمن تصنيف ثومسون رويترز ؟</a:t>
            </a:r>
            <a:endParaRPr kumimoji="0" lang="en-GB" sz="7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/>
          </a:blip>
          <a:srcRect l="11112" t="13051" r="12417" b="12875"/>
          <a:stretch/>
        </p:blipFill>
        <p:spPr>
          <a:xfrm>
            <a:off x="69815" y="71414"/>
            <a:ext cx="791764" cy="7667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9152590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17" y="0"/>
            <a:ext cx="89737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368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76367"/>
            <a:ext cx="8458200" cy="662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91258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3400" y="-76200"/>
            <a:ext cx="9982200" cy="1143000"/>
          </a:xfrm>
        </p:spPr>
        <p:txBody>
          <a:bodyPr>
            <a:noAutofit/>
          </a:bodyPr>
          <a:lstStyle/>
          <a:p>
            <a:pPr rtl="1"/>
            <a:r>
              <a:rPr lang="ar-IQ" sz="4000" b="1" dirty="0">
                <a:solidFill>
                  <a:srgbClr val="C00000"/>
                </a:solidFill>
              </a:rPr>
              <a:t>لماذ النشر في مجلات</a:t>
            </a:r>
            <a:r>
              <a:rPr lang="en-GB" sz="4000" b="1" dirty="0">
                <a:solidFill>
                  <a:srgbClr val="C00000"/>
                </a:solidFill>
              </a:rPr>
              <a:t>ISI </a:t>
            </a:r>
            <a:r>
              <a:rPr lang="ar-IQ" sz="4000" b="1" dirty="0">
                <a:solidFill>
                  <a:srgbClr val="C00000"/>
                </a:solidFill>
              </a:rPr>
              <a:t> يتطلب وقت ؟</a:t>
            </a:r>
            <a:endParaRPr lang="en-GB" sz="4000" b="1" dirty="0">
              <a:solidFill>
                <a:srgbClr val="C00000"/>
              </a:solidFill>
            </a:endParaRPr>
          </a:p>
        </p:txBody>
      </p:sp>
      <p:sp>
        <p:nvSpPr>
          <p:cNvPr id="19458" name="AutoShape 2" descr="http://image.slidesharecdn.com/ieeeielathbutlibrary-111025215737-phpapp01/95/todays-ieeecareer-content-and-networking-56-728.jpg?cb=1319580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60" name="AutoShape 4" descr="http://image.slidesharecdn.com/ieeeielathbutlibrary-111025215737-phpapp01/95/todays-ieeecareer-content-and-networking-56-728.jpg?cb=1319580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62" name="AutoShape 6" descr="http://image.slidesharecdn.com/ieeeielathbutlibrary-111025215737-phpapp01/95/todays-ieeecareer-content-and-networking-56-728.jpg?cb=1319580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464" name="Picture 8" descr="http://image.slidesharecdn.com/ieeeielathbutlibrary-111025215737-phpapp01/95/todays-ieeecareer-content-and-networking-56-728.jpg?cb=1319580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123949"/>
            <a:ext cx="7543800" cy="565785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4876800" y="1981200"/>
            <a:ext cx="1371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876800" y="2438400"/>
            <a:ext cx="1371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876800" y="2971800"/>
            <a:ext cx="1371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876800" y="3505200"/>
            <a:ext cx="13716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876800" y="4038600"/>
            <a:ext cx="1295400" cy="3048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581400" y="4419600"/>
            <a:ext cx="4114800" cy="533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596390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http://image.slidesharecdn.com/ieeeielathbutlibrary-111025215737-phpapp01/95/todays-ieeecareer-content-and-networking-56-728.jpg?cb=1319580200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38600" y="5105400"/>
            <a:ext cx="4267200" cy="1371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52479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95400" y="457200"/>
            <a:ext cx="5638800" cy="685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Scientific Database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457" y="1981200"/>
            <a:ext cx="25146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Web of Science or web of knowledge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3429000"/>
            <a:ext cx="25146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Thomson Reuters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86400" y="1981200"/>
            <a:ext cx="25146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Scopus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200" y="4953000"/>
            <a:ext cx="25146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USA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86400" y="4909457"/>
            <a:ext cx="25146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Germany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86400" y="3505200"/>
            <a:ext cx="25146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Elsevier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Arrow Connector 18"/>
          <p:cNvCxnSpPr>
            <a:stCxn id="6" idx="2"/>
            <a:endCxn id="12" idx="0"/>
          </p:cNvCxnSpPr>
          <p:nvPr/>
        </p:nvCxnSpPr>
        <p:spPr>
          <a:xfrm flipH="1">
            <a:off x="1721757" y="1143000"/>
            <a:ext cx="2393043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2"/>
            <a:endCxn id="14" idx="0"/>
          </p:cNvCxnSpPr>
          <p:nvPr/>
        </p:nvCxnSpPr>
        <p:spPr>
          <a:xfrm>
            <a:off x="4114800" y="1143000"/>
            <a:ext cx="26289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2"/>
            <a:endCxn id="13" idx="0"/>
          </p:cNvCxnSpPr>
          <p:nvPr/>
        </p:nvCxnSpPr>
        <p:spPr>
          <a:xfrm flipH="1">
            <a:off x="1714500" y="2743200"/>
            <a:ext cx="7257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2"/>
          </p:cNvCxnSpPr>
          <p:nvPr/>
        </p:nvCxnSpPr>
        <p:spPr>
          <a:xfrm>
            <a:off x="1714500" y="4191000"/>
            <a:ext cx="0" cy="7184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4" idx="2"/>
            <a:endCxn id="17" idx="0"/>
          </p:cNvCxnSpPr>
          <p:nvPr/>
        </p:nvCxnSpPr>
        <p:spPr>
          <a:xfrm>
            <a:off x="6743700" y="27432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7" idx="2"/>
            <a:endCxn id="16" idx="0"/>
          </p:cNvCxnSpPr>
          <p:nvPr/>
        </p:nvCxnSpPr>
        <p:spPr>
          <a:xfrm>
            <a:off x="6743700" y="4267200"/>
            <a:ext cx="0" cy="6422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5187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H–Index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H-Index is a numerical indicator of how productive and influential a researcher is. It was invented by Jorge Hirsch in 2005, a physicist at the University of California. Originally, Professor Hirsch wanted to create a numerical indication of the contribution a researcher has made to the field.</a:t>
            </a:r>
          </a:p>
        </p:txBody>
      </p:sp>
    </p:spTree>
    <p:extLst>
      <p:ext uri="{BB962C8B-B14F-4D97-AF65-F5344CB8AC3E}">
        <p14:creationId xmlns:p14="http://schemas.microsoft.com/office/powerpoint/2010/main" val="27328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sus\Desktop\2222222222222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3" t="3125" r="9618" b="4812"/>
          <a:stretch/>
        </p:blipFill>
        <p:spPr bwMode="auto">
          <a:xfrm>
            <a:off x="65314" y="0"/>
            <a:ext cx="90024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88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4419600" cy="914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486400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None/>
            </a:pPr>
            <a:r>
              <a:rPr lang="en-GB" sz="3200" b="1" dirty="0"/>
              <a:t>[1] Elsevier Publishing Campus, EPC, H</a:t>
            </a:r>
            <a:r>
              <a:rPr lang="en-GB" sz="3200" b="1" dirty="0">
                <a:hlinkClick r:id="rId2"/>
              </a:rPr>
              <a:t>ttps://www.publishingcampus.elsevier.com/pages/210/How-do-Editors-look-at-your-paper.html</a:t>
            </a:r>
            <a:endParaRPr lang="en-GB" sz="3200" b="1" dirty="0"/>
          </a:p>
          <a:p>
            <a:pPr>
              <a:buNone/>
            </a:pPr>
            <a:r>
              <a:rPr lang="en-GB" b="1" dirty="0"/>
              <a:t>[2] Matthias </a:t>
            </a:r>
            <a:r>
              <a:rPr lang="en-GB" b="1" dirty="0" err="1"/>
              <a:t>Reumann</a:t>
            </a:r>
            <a:r>
              <a:rPr lang="en-GB" b="1" dirty="0"/>
              <a:t>, Survival Guide for Scientific Writing in the Academic and Professional Environments, IEEE Gold, EMBC , 2013</a:t>
            </a:r>
          </a:p>
          <a:p>
            <a:pPr>
              <a:buNone/>
            </a:pPr>
            <a:r>
              <a:rPr lang="en-GB" b="1" dirty="0"/>
              <a:t>[3]  </a:t>
            </a:r>
            <a:r>
              <a:rPr lang="en-GB" b="1" i="1" dirty="0"/>
              <a:t>Dean </a:t>
            </a:r>
            <a:r>
              <a:rPr lang="en-GB" b="1" i="1" dirty="0" err="1"/>
              <a:t>Eastbury</a:t>
            </a:r>
            <a:r>
              <a:rPr lang="en-GB" b="1" i="1" dirty="0"/>
              <a:t> and </a:t>
            </a:r>
            <a:r>
              <a:rPr lang="en-GB" b="1" i="1" dirty="0" err="1"/>
              <a:t>Nidal</a:t>
            </a:r>
            <a:r>
              <a:rPr lang="en-GB" b="1" i="1" dirty="0"/>
              <a:t> </a:t>
            </a:r>
            <a:r>
              <a:rPr lang="en-GB" b="1" i="1" dirty="0" err="1"/>
              <a:t>Hilal</a:t>
            </a:r>
            <a:r>
              <a:rPr lang="en-GB" b="1" i="1" dirty="0"/>
              <a:t>  How to Get Published in a Research Journal: A Publisher’s Guide to Writing Manuscripts, </a:t>
            </a:r>
            <a:r>
              <a:rPr lang="en-GB" b="1" i="1" dirty="0" err="1"/>
              <a:t>Elseveier</a:t>
            </a:r>
            <a:r>
              <a:rPr lang="en-GB" b="1" i="1" dirty="0"/>
              <a:t>, Publishing Connect,2015</a:t>
            </a:r>
          </a:p>
          <a:p>
            <a:pPr>
              <a:buNone/>
            </a:pPr>
            <a:r>
              <a:rPr lang="en-GB" b="1" dirty="0"/>
              <a:t>[4] Nader Ale </a:t>
            </a:r>
            <a:r>
              <a:rPr lang="en-GB" b="1" dirty="0" err="1"/>
              <a:t>Ebrahim</a:t>
            </a:r>
            <a:r>
              <a:rPr lang="en-GB" b="1" dirty="0"/>
              <a:t>, Scientific Writing </a:t>
            </a:r>
            <a:r>
              <a:rPr lang="en-GB" b="1" i="1" dirty="0"/>
              <a:t>Tools, </a:t>
            </a:r>
            <a:r>
              <a:rPr lang="en-GB" b="1" i="1" dirty="0" err="1"/>
              <a:t>Universoty</a:t>
            </a:r>
            <a:r>
              <a:rPr lang="en-GB" b="1" i="1" dirty="0"/>
              <a:t> of Malaya, </a:t>
            </a:r>
            <a:r>
              <a:rPr lang="en-GB" b="1" dirty="0"/>
              <a:t>Available online at: </a:t>
            </a:r>
            <a:r>
              <a:rPr lang="en-GB" b="1" dirty="0">
                <a:hlinkClick r:id="rId3"/>
              </a:rPr>
              <a:t>http://dx.doi.org/10.6084/m9.figshare.1294772</a:t>
            </a:r>
            <a:endParaRPr lang="en-GB" b="1" dirty="0"/>
          </a:p>
          <a:p>
            <a:pPr>
              <a:buNone/>
            </a:pPr>
            <a:endParaRPr lang="en-GB" b="1" dirty="0"/>
          </a:p>
          <a:p>
            <a:pPr>
              <a:buNone/>
            </a:pPr>
            <a:r>
              <a:rPr lang="en-GB" b="1" dirty="0"/>
              <a:t>[5] Dr Chris Wood, Publishing Your Research in Journals, University of Exeter, 2012, </a:t>
            </a:r>
          </a:p>
          <a:p>
            <a:pPr>
              <a:buNone/>
            </a:pPr>
            <a:endParaRPr lang="en-GB" b="1" dirty="0"/>
          </a:p>
          <a:p>
            <a:pPr algn="r" rtl="1">
              <a:buNone/>
            </a:pPr>
            <a:r>
              <a:rPr lang="ar-IQ" b="1" dirty="0">
                <a:solidFill>
                  <a:srgbClr val="C00000"/>
                </a:solidFill>
              </a:rPr>
              <a:t> </a:t>
            </a:r>
            <a:r>
              <a:rPr lang="en-GB" b="1" dirty="0"/>
              <a:t>6</a:t>
            </a:r>
            <a:r>
              <a:rPr lang="ar-IQ" b="1" dirty="0"/>
              <a:t> أ.د. غسان حميد عبد المجيد</a:t>
            </a:r>
            <a:r>
              <a:rPr lang="en-GB" b="1" dirty="0"/>
              <a:t> </a:t>
            </a:r>
            <a:r>
              <a:rPr lang="ar-IQ" b="1" dirty="0"/>
              <a:t>/</a:t>
            </a:r>
            <a:r>
              <a:rPr lang="en-GB" b="1" dirty="0"/>
              <a:t> </a:t>
            </a:r>
            <a:r>
              <a:rPr lang="ar-IQ" b="1" dirty="0"/>
              <a:t>طرق قياس تأثير وجودة البحوث ، 2016</a:t>
            </a:r>
          </a:p>
          <a:p>
            <a:pPr algn="r" rtl="1">
              <a:buNone/>
            </a:pPr>
            <a:r>
              <a:rPr lang="ar-IQ" b="1" dirty="0"/>
              <a:t>7. </a:t>
            </a:r>
            <a:r>
              <a:rPr lang="ar-SA" altLang="en-US" b="1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د.هيثم جبار طه</a:t>
            </a:r>
            <a:r>
              <a:rPr lang="ar-IQ" altLang="en-US" b="1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/ المجلات العالمية وعوامل التأثير/ الجامعة التكنلوجية/2013</a:t>
            </a:r>
            <a:endParaRPr lang="en-US" altLang="en-US" b="1" dirty="0">
              <a:solidFill>
                <a:srgbClr val="000000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r" rtl="1">
              <a:buNone/>
            </a:pPr>
            <a:endParaRPr lang="en-GB" b="1" dirty="0"/>
          </a:p>
          <a:p>
            <a:pPr>
              <a:buNone/>
            </a:pPr>
            <a:endParaRPr lang="en-GB" sz="2000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1600200" y="2895600"/>
            <a:ext cx="6911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 baseline="0" dirty="0">
                <a:solidFill>
                  <a:srgbClr val="800000"/>
                </a:solidFill>
              </a:rPr>
              <a:t>Thanks for listening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 ptsTypes="">
                                      <p:cBhvr>
                                        <p:cTn id="12" dur="2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 L 0.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/>
      <p:bldP spid="132100" grpId="1"/>
      <p:bldP spid="132100" grpId="2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1"/>
            <a:ext cx="7391400" cy="6629399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4178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www.springer.com/engineering/journal/13369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www.springer.com/computer/journal/11390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http://www.ijact.org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50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48400" y="3839027"/>
            <a:ext cx="1828800" cy="8853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8500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3857170"/>
            <a:ext cx="1828800" cy="8672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950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60058" y="3857171"/>
            <a:ext cx="1828800" cy="8672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11500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295400"/>
            <a:ext cx="2315029" cy="12046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ISI 12500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5400" y="1295400"/>
            <a:ext cx="2743200" cy="12046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Scopus has 20000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>
            <a:endCxn id="6" idx="0"/>
          </p:cNvCxnSpPr>
          <p:nvPr/>
        </p:nvCxnSpPr>
        <p:spPr>
          <a:xfrm>
            <a:off x="3000829" y="2500086"/>
            <a:ext cx="1273629" cy="1357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2"/>
            <a:endCxn id="6" idx="0"/>
          </p:cNvCxnSpPr>
          <p:nvPr/>
        </p:nvCxnSpPr>
        <p:spPr>
          <a:xfrm flipH="1">
            <a:off x="4274458" y="2500086"/>
            <a:ext cx="2202542" cy="1357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0"/>
          </p:cNvCxnSpPr>
          <p:nvPr/>
        </p:nvCxnSpPr>
        <p:spPr>
          <a:xfrm flipH="1">
            <a:off x="1524000" y="2500086"/>
            <a:ext cx="1476830" cy="1357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4" idx="0"/>
          </p:cNvCxnSpPr>
          <p:nvPr/>
        </p:nvCxnSpPr>
        <p:spPr>
          <a:xfrm>
            <a:off x="6477000" y="2500086"/>
            <a:ext cx="685800" cy="13389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586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54755503"/>
              </p:ext>
            </p:extLst>
          </p:nvPr>
        </p:nvGraphicFramePr>
        <p:xfrm>
          <a:off x="304800" y="76200"/>
          <a:ext cx="85344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2" descr="F:\Post _teaching\2014\Admin stuff\2016\Seitififc workshop-AL-Khwarzmi 5-6-2016\Flex and invit ts_201663\Thomson-Reuters-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4400" y="6019800"/>
            <a:ext cx="520923" cy="52092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81200" y="5146892"/>
            <a:ext cx="1952702" cy="56098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www.cogitatiopress.com/ojs/public/site/images/antoniovieira/scopus3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356" y="5029200"/>
            <a:ext cx="548044" cy="53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www.biblioteca.mincyt.gob.ar/images/logos/products/SCIENCEDIRECT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715000"/>
            <a:ext cx="626786" cy="62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38546" y="2438400"/>
            <a:ext cx="1842654" cy="4225715"/>
          </a:xfrm>
          <a:prstGeom prst="rect">
            <a:avLst/>
          </a:prstGeom>
          <a:solidFill>
            <a:srgbClr val="FF0000">
              <a:alpha val="41000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32145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48245" y="-9281"/>
            <a:ext cx="8229600" cy="944562"/>
          </a:xfrm>
        </p:spPr>
        <p:txBody>
          <a:bodyPr/>
          <a:lstStyle/>
          <a:p>
            <a:pPr rtl="0" eaLnBrk="1" hangingPunct="1"/>
            <a:r>
              <a:rPr lang="en-US" altLang="en-US" sz="3200" b="1" dirty="0">
                <a:solidFill>
                  <a:srgbClr val="CC3300"/>
                </a:solidFill>
              </a:rPr>
              <a:t>(Impact factor) </a:t>
            </a:r>
            <a:r>
              <a:rPr lang="ar-IQ" altLang="en-US" sz="3200" b="1" dirty="0">
                <a:solidFill>
                  <a:srgbClr val="CC3300"/>
                </a:solidFill>
              </a:rPr>
              <a:t> عامل التاثير </a:t>
            </a:r>
            <a:endParaRPr lang="en-US" altLang="en-US" sz="3200" b="1" dirty="0">
              <a:solidFill>
                <a:srgbClr val="CC33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5029200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</a:pPr>
            <a:r>
              <a:rPr lang="ar-IQ" altLang="en-US" sz="2500" dirty="0"/>
              <a:t>يعرف معامل التاثير للمجلة العلمية بانه معدل استشهاد المقالات المنشورة حديثا للمجلة العلمية.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IQ" altLang="en-US" sz="2500" dirty="0"/>
              <a:t>يشير الى مدى اهمية المجلة. حيث ان المجلات التي لديها معامل تاثير عالي تكون اكثر اهمية علمية من المجلات التي تحمل عامل تاثير اقل.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IQ" altLang="en-US" sz="2500" dirty="0"/>
              <a:t>يحسب عامل التاثير من قبل معهد المعلومات العلمية </a:t>
            </a:r>
            <a:endParaRPr lang="en-US" altLang="en-US" sz="2500" dirty="0" smtClean="0"/>
          </a:p>
          <a:p>
            <a:pPr algn="ctr" rtl="1" eaLnBrk="1" hangingPunct="1">
              <a:lnSpc>
                <a:spcPct val="90000"/>
              </a:lnSpc>
              <a:buNone/>
            </a:pPr>
            <a:r>
              <a:rPr lang="en-US" altLang="en-US" sz="2500" dirty="0" smtClean="0"/>
              <a:t>Institute for </a:t>
            </a:r>
            <a:r>
              <a:rPr lang="en-US" altLang="en-US" sz="2500" dirty="0"/>
              <a:t>scientific information (</a:t>
            </a:r>
            <a:r>
              <a:rPr lang="en-US" altLang="en-US" sz="2500" dirty="0" smtClean="0"/>
              <a:t>ISI)</a:t>
            </a:r>
            <a:endParaRPr lang="en-US" altLang="en-US" sz="2500" dirty="0"/>
          </a:p>
          <a:p>
            <a:pPr algn="r" rtl="1" eaLnBrk="1" hangingPunct="1">
              <a:lnSpc>
                <a:spcPct val="90000"/>
              </a:lnSpc>
            </a:pPr>
            <a:r>
              <a:rPr lang="ar-IQ" altLang="en-US" sz="2500" dirty="0"/>
              <a:t>يقوم المعهد المذكور اعلاه باصدار نشرة </a:t>
            </a:r>
            <a:r>
              <a:rPr lang="ar-IQ" altLang="en-US" sz="2500" dirty="0" smtClean="0"/>
              <a:t>سنوية</a:t>
            </a:r>
            <a:endParaRPr lang="en-US" altLang="en-US" sz="2500" dirty="0" smtClean="0"/>
          </a:p>
          <a:p>
            <a:pPr algn="ctr" rtl="1" eaLnBrk="1" hangingPunct="1">
              <a:lnSpc>
                <a:spcPct val="90000"/>
              </a:lnSpc>
              <a:buNone/>
            </a:pPr>
            <a:r>
              <a:rPr lang="ar-IQ" altLang="en-US" sz="2500" dirty="0" smtClean="0"/>
              <a:t> </a:t>
            </a:r>
            <a:r>
              <a:rPr lang="en-US" altLang="en-US" sz="2500" dirty="0">
                <a:solidFill>
                  <a:srgbClr val="FF0000"/>
                </a:solidFill>
              </a:rPr>
              <a:t>Journal Citation Report (JCR)</a:t>
            </a:r>
            <a:r>
              <a:rPr lang="ar-IQ" altLang="en-US" sz="2500" dirty="0">
                <a:solidFill>
                  <a:srgbClr val="FF0000"/>
                </a:solidFill>
              </a:rPr>
              <a:t> </a:t>
            </a:r>
            <a:endParaRPr lang="en-US" altLang="en-US" sz="2500" dirty="0" smtClean="0">
              <a:solidFill>
                <a:srgbClr val="FF0000"/>
              </a:solidFill>
            </a:endParaRPr>
          </a:p>
          <a:p>
            <a:pPr algn="ctr" rtl="1" eaLnBrk="1" hangingPunct="1">
              <a:lnSpc>
                <a:spcPct val="90000"/>
              </a:lnSpc>
              <a:buNone/>
            </a:pPr>
            <a:r>
              <a:rPr lang="ar-IQ" altLang="en-US" sz="2500" dirty="0" smtClean="0"/>
              <a:t>يذكر </a:t>
            </a:r>
            <a:r>
              <a:rPr lang="ar-IQ" altLang="en-US" sz="2500" dirty="0"/>
              <a:t>فيها معامل التاثير لكل مجلة علمية وتنشر هذه النشرية من قبل مؤسسة ثومسن  </a:t>
            </a:r>
            <a:r>
              <a:rPr lang="en-GB" altLang="en-US" sz="2500" dirty="0"/>
              <a:t>Thomson </a:t>
            </a:r>
            <a:r>
              <a:rPr lang="en-GB" altLang="en-US" sz="2500" dirty="0" smtClean="0"/>
              <a:t>Reuters</a:t>
            </a:r>
            <a:endParaRPr lang="en-US" altLang="en-US" sz="2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l="3840" t="3703" r="4804" b="3176"/>
          <a:stretch/>
        </p:blipFill>
        <p:spPr>
          <a:xfrm>
            <a:off x="8266539" y="23020"/>
            <a:ext cx="839881" cy="815180"/>
          </a:xfrm>
          <a:prstGeom prst="ellipse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/>
          </a:blip>
          <a:srcRect l="11112" t="13051" r="12417" b="12875"/>
          <a:stretch/>
        </p:blipFill>
        <p:spPr>
          <a:xfrm>
            <a:off x="7376604" y="21712"/>
            <a:ext cx="791764" cy="766786"/>
          </a:xfrm>
          <a:prstGeom prst="ellipse">
            <a:avLst/>
          </a:prstGeom>
        </p:spPr>
      </p:pic>
      <p:pic>
        <p:nvPicPr>
          <p:cNvPr id="8" name="Picture 2" descr="https://www.ucm.es/data/cont/media/www/pag-39799/is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208"/>
            <a:ext cx="2286000" cy="88653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library.qu.edu.sa/news/PublishingImages/is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41768"/>
            <a:ext cx="2424113" cy="50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08485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Scopus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334000"/>
          </a:xfrm>
        </p:spPr>
        <p:txBody>
          <a:bodyPr>
            <a:normAutofit/>
          </a:bodyPr>
          <a:lstStyle/>
          <a:p>
            <a:pPr algn="just"/>
            <a:r>
              <a:rPr lang="ar-IQ" dirty="0">
                <a:cs typeface="+mj-cs"/>
              </a:rPr>
              <a:t>سكوبوس هي قاعدة بيانات تحتوي على ملخصات و مراجع من مقالات منشورة في مجلات أكاديمية محكمة. و تغطي تقريبا 000 22 عنوان من أكثر من 000 5 ناشر، منها 000 20 مجلة يتم تقييمها بواسطة خبراء في التخصصات العلمية والتقنية والطبية والاجتماعية (بما في ذلك الفنون والعلوم </a:t>
            </a:r>
            <a:r>
              <a:rPr lang="ar-IQ" dirty="0" smtClean="0">
                <a:cs typeface="+mj-cs"/>
              </a:rPr>
              <a:t>الإنسانية) . يمتلكها </a:t>
            </a:r>
            <a:r>
              <a:rPr lang="ar-IQ" dirty="0">
                <a:cs typeface="+mj-cs"/>
              </a:rPr>
              <a:t>مؤسس شركة الطباعة إلسيفر ، وهي متاحة على الانترنت عن طريق الاشتراك بها. كما أن عمليات البحث في سكوبوس تشمل أيضا عمليات البحث في قواعد بيانات براءات الاختراع</a:t>
            </a:r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022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sus\Desktop\11111111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" t="11062" b="13145"/>
          <a:stretch/>
        </p:blipFill>
        <p:spPr bwMode="auto">
          <a:xfrm>
            <a:off x="152400" y="0"/>
            <a:ext cx="88392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01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The Institute for Scientific Information (ISI)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4051"/>
            <a:ext cx="6934200" cy="260215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en-GB" sz="2800" dirty="0"/>
              <a:t>ISI was founded by </a:t>
            </a:r>
            <a:r>
              <a:rPr lang="en-GB" sz="2800" dirty="0">
                <a:solidFill>
                  <a:srgbClr val="FF0000"/>
                </a:solidFill>
              </a:rPr>
              <a:t>Eugene Garfield </a:t>
            </a:r>
            <a:r>
              <a:rPr lang="en-GB" sz="2800" dirty="0"/>
              <a:t>in 1960. It was acquired by </a:t>
            </a:r>
            <a:r>
              <a:rPr lang="en-GB" sz="2800" b="1" dirty="0">
                <a:solidFill>
                  <a:srgbClr val="FF0000"/>
                </a:solidFill>
              </a:rPr>
              <a:t>Thomson Scientific &amp; </a:t>
            </a:r>
            <a:r>
              <a:rPr lang="en-GB" sz="2800" b="1" dirty="0" smtClean="0">
                <a:solidFill>
                  <a:srgbClr val="FF0000"/>
                </a:solidFill>
              </a:rPr>
              <a:t>Healthcare. </a:t>
            </a:r>
            <a:r>
              <a:rPr lang="en-GB" sz="2800" dirty="0"/>
              <a:t>I</a:t>
            </a:r>
            <a:r>
              <a:rPr lang="en-GB" sz="2800" dirty="0" smtClean="0"/>
              <a:t>n </a:t>
            </a:r>
            <a:r>
              <a:rPr lang="en-GB" sz="2800" dirty="0"/>
              <a:t>1992, became known as </a:t>
            </a:r>
            <a:r>
              <a:rPr lang="en-GB" sz="2800" b="1" dirty="0">
                <a:solidFill>
                  <a:srgbClr val="FF0000"/>
                </a:solidFill>
              </a:rPr>
              <a:t>Thomson ISI </a:t>
            </a:r>
            <a:r>
              <a:rPr lang="en-GB" sz="2800" dirty="0"/>
              <a:t>and now is part of the Healthcare &amp; Science business of the multi-billion dollar Thomson Reuters Corporation</a:t>
            </a:r>
            <a:r>
              <a:rPr lang="en-GB" sz="2800" dirty="0" smtClean="0"/>
              <a:t>.</a:t>
            </a:r>
            <a:endParaRPr lang="en-GB" sz="2400" dirty="0"/>
          </a:p>
          <a:p>
            <a:pPr>
              <a:buNone/>
            </a:pP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9800" y="64886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Source: Nader Al-</a:t>
            </a:r>
            <a:r>
              <a:rPr lang="en-GB" dirty="0" err="1"/>
              <a:t>Ebrahim</a:t>
            </a:r>
            <a:endParaRPr lang="en-GB" dirty="0"/>
          </a:p>
        </p:txBody>
      </p:sp>
      <p:pic>
        <p:nvPicPr>
          <p:cNvPr id="7" name="Picture 5" descr="EGhomepagepi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990601"/>
            <a:ext cx="2133600" cy="282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4343400"/>
            <a:ext cx="9144000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Science Citation Index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(SCI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Sciences Citation Index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(SSCI)</a:t>
            </a:r>
            <a:r>
              <a:rPr kumimoji="0" lang="en-GB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Arts and Humanities Citation Index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(AHCI).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All of these are available via ISI's </a:t>
            </a:r>
            <a:r>
              <a:rPr kumimoji="0" lang="en-GB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 of Knowledge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database service.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0" y="3962400"/>
            <a:ext cx="9144000" cy="925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Its speciality: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citation indexing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analysis, a field pioneered by Garfield.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5497059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11583</TotalTime>
  <Words>855</Words>
  <Application>Microsoft Office PowerPoint</Application>
  <PresentationFormat>On-screen Show (4:3)</PresentationFormat>
  <Paragraphs>139</Paragraphs>
  <Slides>35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Cambria</vt:lpstr>
      <vt:lpstr>Times New Roman</vt:lpstr>
      <vt:lpstr>Verdana</vt:lpstr>
      <vt:lpstr>Wingdings</vt:lpstr>
      <vt:lpstr>Office Theme</vt:lpstr>
      <vt:lpstr>VISIO</vt:lpstr>
      <vt:lpstr>PowerPoint Presentation</vt:lpstr>
      <vt:lpstr>Types of Journals</vt:lpstr>
      <vt:lpstr>PowerPoint Presentation</vt:lpstr>
      <vt:lpstr>PowerPoint Presentation</vt:lpstr>
      <vt:lpstr>PowerPoint Presentation</vt:lpstr>
      <vt:lpstr>(Impact factor)  عامل التاثير </vt:lpstr>
      <vt:lpstr>Scopus </vt:lpstr>
      <vt:lpstr>PowerPoint Presentation</vt:lpstr>
      <vt:lpstr>The Institute for Scientific Information (ISI)</vt:lpstr>
      <vt:lpstr>PowerPoint Presentation</vt:lpstr>
      <vt:lpstr>Citation ألاستشهاد أو الاقتباس</vt:lpstr>
      <vt:lpstr>PowerPoint Presentation</vt:lpstr>
      <vt:lpstr>Journal Impact Factor by  Thomson Reuters</vt:lpstr>
      <vt:lpstr>EFFICIENCY JOURNAL IMPACT FACTOR</vt:lpstr>
      <vt:lpstr>Example: Impact Factor for a Journal in 2008</vt:lpstr>
      <vt:lpstr>PowerPoint Presentation</vt:lpstr>
      <vt:lpstr>أختلافات عامل الـتأثير حسب التخصصات </vt:lpstr>
      <vt:lpstr>PowerPoint Presentation</vt:lpstr>
      <vt:lpstr>الطريقة الأولى:   Journal Citations Reports الدخول ليس مجاني</vt:lpstr>
      <vt:lpstr>PowerPoint Presentation</vt:lpstr>
      <vt:lpstr>PowerPoint Presentation</vt:lpstr>
      <vt:lpstr>الطريقة الثانية: البحث في هذا الموقع</vt:lpstr>
      <vt:lpstr>PowerPoint Presentation</vt:lpstr>
      <vt:lpstr>الطريقة الثالثة: البحث في ملفات ال PDF المجانية</vt:lpstr>
      <vt:lpstr>PowerPoint Presentation</vt:lpstr>
      <vt:lpstr>PowerPoint Presentation</vt:lpstr>
      <vt:lpstr>PowerPoint Presentation</vt:lpstr>
      <vt:lpstr>PowerPoint Presentation</vt:lpstr>
      <vt:lpstr>لماذ النشر في مجلاتISI  يتطلب وقت ؟</vt:lpstr>
      <vt:lpstr>H–Index </vt:lpstr>
      <vt:lpstr>PowerPoint Presentation</vt:lpstr>
      <vt:lpstr>References</vt:lpstr>
      <vt:lpstr>PowerPoint Presentation</vt:lpstr>
      <vt:lpstr>PowerPoint Presentation</vt:lpstr>
      <vt:lpstr>Martial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كيف تنشر بحثا في المجلات العالمية ذات معامل التأثير: مقترحات وملاحضات</dc:title>
  <dc:creator>Ali</dc:creator>
  <cp:lastModifiedBy>Salah Saleh</cp:lastModifiedBy>
  <cp:revision>722</cp:revision>
  <dcterms:created xsi:type="dcterms:W3CDTF">2006-08-16T00:00:00Z</dcterms:created>
  <dcterms:modified xsi:type="dcterms:W3CDTF">2017-11-21T22:35:07Z</dcterms:modified>
</cp:coreProperties>
</file>